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4"/>
  </p:notesMasterIdLst>
  <p:sldIdLst>
    <p:sldId id="389" r:id="rId3"/>
    <p:sldId id="258" r:id="rId4"/>
    <p:sldId id="668" r:id="rId5"/>
    <p:sldId id="671" r:id="rId6"/>
    <p:sldId id="672" r:id="rId7"/>
    <p:sldId id="676" r:id="rId8"/>
    <p:sldId id="677" r:id="rId9"/>
    <p:sldId id="678" r:id="rId10"/>
    <p:sldId id="669" r:id="rId11"/>
    <p:sldId id="670" r:id="rId12"/>
    <p:sldId id="667"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2" autoAdjust="0"/>
    <p:restoredTop sz="94660"/>
  </p:normalViewPr>
  <p:slideViewPr>
    <p:cSldViewPr snapToGrid="0">
      <p:cViewPr varScale="1">
        <p:scale>
          <a:sx n="53" d="100"/>
          <a:sy n="53" d="100"/>
        </p:scale>
        <p:origin x="180" y="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7" Type="http://schemas.openxmlformats.org/officeDocument/2006/relationships/tableStyles" Target="tableStyles.xml"/><Relationship Id="rId16" Type="http://schemas.openxmlformats.org/officeDocument/2006/relationships/viewProps" Target="viewProps.xml"/><Relationship Id="rId15" Type="http://schemas.openxmlformats.org/officeDocument/2006/relationships/presProps" Target="presProps.xml"/><Relationship Id="rId14" Type="http://schemas.openxmlformats.org/officeDocument/2006/relationships/notesMaster" Target="notesMasters/notesMaster1.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EFD42F7-718C-4B98-AAEC-167E6DDD60A7}" type="datetimeFigureOut">
              <a:rPr lang="en-US" smtClean="0"/>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1B2AA4F-B828-4D7C-AFD3-893933DAFCB4}" type="slidenum">
              <a:rPr lang="en-US" smtClean="0"/>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3A1C593-65D0-4073-BCC9-577B9352EA97}"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63A1C593-65D0-4073-BCC9-577B9352EA97}"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63A1C593-65D0-4073-BCC9-577B9352EA97}"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63A1C593-65D0-4073-BCC9-577B9352EA97}"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endParaRPr lang="en-US" smtClean="0"/>
          </a:p>
        </p:txBody>
      </p:sp>
      <p:sp>
        <p:nvSpPr>
          <p:cNvPr id="4" name="Date Placeholder 3"/>
          <p:cNvSpPr>
            <a:spLocks noGrp="1"/>
          </p:cNvSpPr>
          <p:nvPr>
            <p:ph type="dt" sz="half" idx="10"/>
          </p:nvPr>
        </p:nvSpPr>
        <p:spPr/>
        <p:txBody>
          <a:bodyPr/>
          <a:lstStyle/>
          <a:p>
            <a:fld id="{63A1C593-65D0-4073-BCC9-577B9352EA97}"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Date Placeholder 4"/>
          <p:cNvSpPr>
            <a:spLocks noGrp="1"/>
          </p:cNvSpPr>
          <p:nvPr>
            <p:ph type="dt" sz="half" idx="10"/>
          </p:nvPr>
        </p:nvSpPr>
        <p:spPr/>
        <p:txBody>
          <a:bodyPr/>
          <a:lstStyle/>
          <a:p>
            <a:fld id="{63A1C593-65D0-4073-BCC9-577B9352EA97}"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7" name="Date Placeholder 6"/>
          <p:cNvSpPr>
            <a:spLocks noGrp="1"/>
          </p:cNvSpPr>
          <p:nvPr>
            <p:ph type="dt" sz="half" idx="10"/>
          </p:nvPr>
        </p:nvSpPr>
        <p:spPr/>
        <p:txBody>
          <a:bodyPr/>
          <a:lstStyle/>
          <a:p>
            <a:fld id="{63A1C593-65D0-4073-BCC9-577B9352EA97}" type="datetimeFigureOut">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3A1C593-65D0-4073-BCC9-577B9352EA97}" type="datetimeFigureOut">
              <a:rPr lang="en-US" smtClean="0"/>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3A1C593-65D0-4073-BCC9-577B9352EA97}" type="datetimeFigureOut">
              <a:rPr lang="en-US" smtClean="0"/>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fld id="{63A1C593-65D0-4073-BCC9-577B9352EA97}"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fld id="{63A1C593-65D0-4073-BCC9-577B9352EA97}"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3333"/>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3A1C593-65D0-4073-BCC9-577B9352EA97}" type="datetimeFigureOut">
              <a:rPr lang="en-US" smtClean="0"/>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B618960-8005-486C-9A75-10CB2AAC16F9}" type="slidenum">
              <a:rPr lang="en-US" smtClean="0"/>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35" y="8890"/>
            <a:ext cx="12192000" cy="1031875"/>
          </a:xfrm>
          <a:solidFill>
            <a:srgbClr val="003333"/>
          </a:solidFill>
        </p:spPr>
        <p:txBody>
          <a:bodyPr>
            <a:normAutofit fontScale="90000"/>
          </a:bodyPr>
          <a:lstStyle/>
          <a:p>
            <a:pPr fontAlgn="auto">
              <a:lnSpc>
                <a:spcPct val="100000"/>
              </a:lnSpc>
            </a:pPr>
            <a:r>
              <a:rPr lang="en-US" b="1" dirty="0">
                <a:solidFill>
                  <a:schemeClr val="accent4">
                    <a:lumMod val="20000"/>
                    <a:lumOff val="80000"/>
                  </a:schemeClr>
                </a:solidFill>
                <a:effectLst>
                  <a:outerShdw blurRad="38100" dist="38100" dir="2700000" algn="tl">
                    <a:srgbClr val="000000">
                      <a:alpha val="43137"/>
                    </a:srgbClr>
                  </a:outerShdw>
                </a:effectLst>
                <a:latin typeface="Lucida Sans Unicode" panose="020B0602030504020204" charset="0"/>
                <a:cs typeface="Lucida Sans Unicode" panose="020B0602030504020204" charset="0"/>
              </a:rPr>
              <a:t>The Restraining of Evil</a:t>
            </a:r>
            <a:endParaRPr lang="en-US" b="1" dirty="0">
              <a:solidFill>
                <a:schemeClr val="accent4">
                  <a:lumMod val="20000"/>
                  <a:lumOff val="80000"/>
                </a:schemeClr>
              </a:solidFill>
              <a:effectLst>
                <a:outerShdw blurRad="38100" dist="38100" dir="2700000" algn="tl">
                  <a:srgbClr val="000000">
                    <a:alpha val="43137"/>
                  </a:srgbClr>
                </a:outerShdw>
              </a:effectLst>
              <a:latin typeface="Lucida Sans Unicode" panose="020B0602030504020204" charset="0"/>
              <a:cs typeface="Lucida Sans Unicode" panose="020B0602030504020204" charset="0"/>
            </a:endParaRPr>
          </a:p>
        </p:txBody>
      </p:sp>
      <p:sp>
        <p:nvSpPr>
          <p:cNvPr id="6" name="Text Box 5"/>
          <p:cNvSpPr txBox="1"/>
          <p:nvPr/>
        </p:nvSpPr>
        <p:spPr>
          <a:xfrm>
            <a:off x="-1270" y="6383655"/>
            <a:ext cx="12193270" cy="460375"/>
          </a:xfrm>
          <a:prstGeom prst="rect">
            <a:avLst/>
          </a:prstGeom>
          <a:solidFill>
            <a:srgbClr val="003333"/>
          </a:solidFill>
        </p:spPr>
        <p:txBody>
          <a:bodyPr wrap="square" rtlCol="0">
            <a:spAutoFit/>
          </a:bodyPr>
          <a:p>
            <a:pPr algn="ctr"/>
            <a:r>
              <a:rPr lang="en-US" sz="2400" b="1">
                <a:solidFill>
                  <a:schemeClr val="accent4">
                    <a:lumMod val="20000"/>
                    <a:lumOff val="80000"/>
                  </a:schemeClr>
                </a:solidFill>
                <a:latin typeface="Lucida Sans Unicode" panose="020B0602030504020204" charset="0"/>
                <a:cs typeface="Lucida Sans Unicode" panose="020B0602030504020204" charset="0"/>
              </a:rPr>
              <a:t>Presented By Dallas Carter on  October 4, 2020</a:t>
            </a:r>
            <a:r>
              <a:rPr lang="en-US">
                <a:solidFill>
                  <a:schemeClr val="accent4">
                    <a:lumMod val="20000"/>
                    <a:lumOff val="80000"/>
                  </a:schemeClr>
                </a:solidFill>
                <a:latin typeface="Lucida Sans Unicode" panose="020B0602030504020204" charset="0"/>
                <a:cs typeface="Lucida Sans Unicode" panose="020B0602030504020204" charset="0"/>
              </a:rPr>
              <a:t> </a:t>
            </a:r>
            <a:endParaRPr lang="en-US">
              <a:solidFill>
                <a:schemeClr val="accent4">
                  <a:lumMod val="20000"/>
                  <a:lumOff val="80000"/>
                </a:schemeClr>
              </a:solidFill>
              <a:latin typeface="Lucida Sans Unicode" panose="020B0602030504020204" charset="0"/>
              <a:cs typeface="Lucida Sans Unicode" panose="020B060203050402020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631950" y="-27305"/>
            <a:ext cx="9144000" cy="1053465"/>
          </a:xfrm>
        </p:spPr>
        <p:txBody>
          <a:bodyPr>
            <a:normAutofit/>
          </a:bodyPr>
          <a:lstStyle/>
          <a:p>
            <a:r>
              <a:rPr lang="en-US" dirty="0">
                <a:solidFill>
                  <a:schemeClr val="accent6">
                    <a:lumMod val="20000"/>
                    <a:lumOff val="80000"/>
                  </a:schemeClr>
                </a:solidFill>
                <a:sym typeface="+mn-ea"/>
              </a:rPr>
              <a:t>The Restraining of Evil</a:t>
            </a:r>
            <a:endParaRPr lang="en-US" dirty="0">
              <a:solidFill>
                <a:schemeClr val="accent6">
                  <a:lumMod val="20000"/>
                  <a:lumOff val="80000"/>
                </a:schemeClr>
              </a:solidFill>
            </a:endParaRPr>
          </a:p>
        </p:txBody>
      </p:sp>
      <p:sp>
        <p:nvSpPr>
          <p:cNvPr id="6" name="Text Box 5"/>
          <p:cNvSpPr txBox="1"/>
          <p:nvPr/>
        </p:nvSpPr>
        <p:spPr>
          <a:xfrm>
            <a:off x="231775" y="1026160"/>
            <a:ext cx="11729085" cy="460375"/>
          </a:xfrm>
          <a:prstGeom prst="rect">
            <a:avLst/>
          </a:prstGeom>
          <a:noFill/>
        </p:spPr>
        <p:txBody>
          <a:bodyPr wrap="square" rtlCol="0">
            <a:spAutoFit/>
          </a:bodyPr>
          <a:p>
            <a:pPr marL="342900" indent="-342900" algn="just">
              <a:buFont typeface="Arial" panose="020B0604020202020204" pitchFamily="34" charset="0"/>
              <a:buChar char="•"/>
            </a:pPr>
            <a:r>
              <a:rPr lang="en-US" sz="2400">
                <a:solidFill>
                  <a:schemeClr val="accent6">
                    <a:lumMod val="20000"/>
                    <a:lumOff val="80000"/>
                  </a:schemeClr>
                </a:solidFill>
                <a:latin typeface="Lucida Sans Unicode" panose="020B0602030504020204" charset="0"/>
                <a:cs typeface="Lucida Sans Unicode" panose="020B0602030504020204" charset="0"/>
              </a:rPr>
              <a:t>What does God do to restrain evil?</a:t>
            </a:r>
            <a:endParaRPr lang="en-US"/>
          </a:p>
        </p:txBody>
      </p:sp>
      <p:sp>
        <p:nvSpPr>
          <p:cNvPr id="3" name="Text Box 2"/>
          <p:cNvSpPr txBox="1"/>
          <p:nvPr/>
        </p:nvSpPr>
        <p:spPr>
          <a:xfrm>
            <a:off x="111125" y="2734945"/>
            <a:ext cx="11729085" cy="460375"/>
          </a:xfrm>
          <a:prstGeom prst="rect">
            <a:avLst/>
          </a:prstGeom>
          <a:noFill/>
        </p:spPr>
        <p:txBody>
          <a:bodyPr wrap="square" rtlCol="0">
            <a:spAutoFit/>
          </a:bodyPr>
          <a:p>
            <a:pPr marL="342900" indent="-342900" algn="just">
              <a:buFont typeface="Arial" panose="020B0604020202020204" pitchFamily="34" charset="0"/>
              <a:buChar char="•"/>
            </a:pPr>
            <a:r>
              <a:rPr lang="en-US" sz="2400">
                <a:solidFill>
                  <a:schemeClr val="accent6">
                    <a:lumMod val="20000"/>
                    <a:lumOff val="80000"/>
                  </a:schemeClr>
                </a:solidFill>
                <a:latin typeface="Lucida Sans Unicode" panose="020B0602030504020204" charset="0"/>
                <a:cs typeface="Lucida Sans Unicode" panose="020B0602030504020204" charset="0"/>
              </a:rPr>
              <a:t>What are we to do to restrain evil?</a:t>
            </a:r>
            <a:endParaRPr lang="en-US"/>
          </a:p>
        </p:txBody>
      </p:sp>
      <p:sp>
        <p:nvSpPr>
          <p:cNvPr id="4" name="Text Box 3"/>
          <p:cNvSpPr txBox="1"/>
          <p:nvPr/>
        </p:nvSpPr>
        <p:spPr>
          <a:xfrm>
            <a:off x="231140" y="4696460"/>
            <a:ext cx="11729085" cy="737235"/>
          </a:xfrm>
          <a:prstGeom prst="rect">
            <a:avLst/>
          </a:prstGeom>
          <a:noFill/>
        </p:spPr>
        <p:txBody>
          <a:bodyPr wrap="square" rtlCol="0">
            <a:spAutoFit/>
          </a:bodyPr>
          <a:p>
            <a:pPr marL="342900" indent="-342900" algn="just">
              <a:buFont typeface="Arial" panose="020B0604020202020204" pitchFamily="34" charset="0"/>
              <a:buChar char="•"/>
            </a:pPr>
            <a:r>
              <a:rPr lang="en-US" sz="2400">
                <a:solidFill>
                  <a:schemeClr val="accent6">
                    <a:lumMod val="20000"/>
                    <a:lumOff val="80000"/>
                  </a:schemeClr>
                </a:solidFill>
                <a:latin typeface="Lucida Sans Unicode" panose="020B0602030504020204" charset="0"/>
                <a:cs typeface="Lucida Sans Unicode" panose="020B0602030504020204" charset="0"/>
              </a:rPr>
              <a:t>What happens when God stops restraining and begins judgment?</a:t>
            </a:r>
            <a:endParaRPr lang="en-US"/>
          </a:p>
          <a:p>
            <a:pPr marL="342900" indent="-342900" algn="just">
              <a:buFont typeface="Arial" panose="020B0604020202020204" pitchFamily="34" charset="0"/>
              <a:buChar char="•"/>
            </a:pP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31140" y="-27305"/>
            <a:ext cx="11309350" cy="1053465"/>
          </a:xfrm>
        </p:spPr>
        <p:txBody>
          <a:bodyPr>
            <a:normAutofit/>
          </a:bodyPr>
          <a:lstStyle/>
          <a:p>
            <a:r>
              <a:rPr lang="en-US" sz="4800">
                <a:solidFill>
                  <a:schemeClr val="accent6">
                    <a:lumMod val="20000"/>
                    <a:lumOff val="80000"/>
                  </a:schemeClr>
                </a:solidFill>
                <a:latin typeface="Lucida Sans Unicode" panose="020B0602030504020204" charset="0"/>
                <a:cs typeface="Lucida Sans Unicode" panose="020B0602030504020204" charset="0"/>
                <a:sym typeface="+mn-ea"/>
              </a:rPr>
              <a:t>What are we to do?</a:t>
            </a:r>
            <a:endParaRPr lang="en-US" sz="4800" dirty="0">
              <a:solidFill>
                <a:schemeClr val="accent6">
                  <a:lumMod val="20000"/>
                  <a:lumOff val="80000"/>
                </a:schemeClr>
              </a:solidFill>
            </a:endParaRPr>
          </a:p>
        </p:txBody>
      </p:sp>
      <p:sp>
        <p:nvSpPr>
          <p:cNvPr id="4" name="Text Box 3"/>
          <p:cNvSpPr txBox="1"/>
          <p:nvPr/>
        </p:nvSpPr>
        <p:spPr>
          <a:xfrm>
            <a:off x="279400" y="971550"/>
            <a:ext cx="11026775" cy="460375"/>
          </a:xfrm>
          <a:prstGeom prst="rect">
            <a:avLst/>
          </a:prstGeom>
          <a:noFill/>
        </p:spPr>
        <p:txBody>
          <a:bodyPr wrap="square" rtlCol="0">
            <a:spAutoFit/>
          </a:bodyPr>
          <a:p>
            <a:pPr marL="342900" indent="-342900" algn="just">
              <a:buFont typeface="Arial" panose="020B0604020202020204" pitchFamily="34" charset="0"/>
              <a:buChar char="•"/>
            </a:pPr>
            <a:r>
              <a:rPr lang="en-US" sz="2400">
                <a:solidFill>
                  <a:schemeClr val="accent6">
                    <a:lumMod val="20000"/>
                    <a:lumOff val="80000"/>
                  </a:schemeClr>
                </a:solidFill>
                <a:latin typeface="Lucida Sans Unicode" panose="020B0602030504020204" charset="0"/>
                <a:cs typeface="Lucida Sans Unicode" panose="020B0602030504020204" charset="0"/>
                <a:sym typeface="+mn-ea"/>
              </a:rPr>
              <a:t>We must cultivate the presence of the Holy Spirit</a:t>
            </a:r>
            <a:endParaRPr lang="en-US" sz="2400">
              <a:solidFill>
                <a:schemeClr val="accent6">
                  <a:lumMod val="20000"/>
                  <a:lumOff val="80000"/>
                </a:schemeClr>
              </a:solidFill>
              <a:latin typeface="Lucida Sans Unicode" panose="020B0602030504020204" charset="0"/>
              <a:cs typeface="Lucida Sans Unicode" panose="020B0602030504020204" charset="0"/>
            </a:endParaRPr>
          </a:p>
        </p:txBody>
      </p:sp>
      <p:sp>
        <p:nvSpPr>
          <p:cNvPr id="5" name="Text Box 4"/>
          <p:cNvSpPr txBox="1"/>
          <p:nvPr/>
        </p:nvSpPr>
        <p:spPr>
          <a:xfrm>
            <a:off x="193040" y="1487170"/>
            <a:ext cx="11347450" cy="1198880"/>
          </a:xfrm>
          <a:prstGeom prst="rect">
            <a:avLst/>
          </a:prstGeom>
          <a:noFill/>
        </p:spPr>
        <p:txBody>
          <a:bodyPr wrap="square" rtlCol="0">
            <a:spAutoFit/>
          </a:bodyPr>
          <a:p>
            <a:pPr marL="342900" indent="-342900" algn="just">
              <a:buFont typeface="Arial" panose="020B0604020202020204" pitchFamily="34" charset="0"/>
              <a:buChar char="•"/>
            </a:pPr>
            <a:r>
              <a:rPr lang="en-US" sz="2400">
                <a:solidFill>
                  <a:schemeClr val="accent6">
                    <a:lumMod val="20000"/>
                    <a:lumOff val="80000"/>
                  </a:schemeClr>
                </a:solidFill>
                <a:latin typeface="Lucida Sans Unicode" panose="020B0602030504020204" charset="0"/>
                <a:cs typeface="Lucida Sans Unicode" panose="020B0602030504020204" charset="0"/>
                <a:sym typeface="+mn-ea"/>
              </a:rPr>
              <a:t>The Holy Spirit manifests the things of God to believers (John 16:13-15; 1 Cor 2:11-13)</a:t>
            </a:r>
            <a:endParaRPr lang="en-US" sz="2400"/>
          </a:p>
          <a:p>
            <a:pPr indent="0" algn="just">
              <a:buFont typeface="Arial" panose="020B0604020202020204" pitchFamily="34" charset="0"/>
              <a:buNone/>
            </a:pPr>
            <a:endParaRPr lang="en-US" sz="2400">
              <a:solidFill>
                <a:schemeClr val="accent6">
                  <a:lumMod val="20000"/>
                  <a:lumOff val="80000"/>
                </a:schemeClr>
              </a:solidFill>
              <a:latin typeface="Lucida Sans Unicode" panose="020B0602030504020204" charset="0"/>
              <a:cs typeface="Lucida Sans Unicode" panose="020B0602030504020204" charset="0"/>
            </a:endParaRPr>
          </a:p>
        </p:txBody>
      </p:sp>
      <p:sp>
        <p:nvSpPr>
          <p:cNvPr id="7" name="Text Box 6"/>
          <p:cNvSpPr txBox="1"/>
          <p:nvPr/>
        </p:nvSpPr>
        <p:spPr>
          <a:xfrm>
            <a:off x="193040" y="2369185"/>
            <a:ext cx="11347450" cy="460375"/>
          </a:xfrm>
          <a:prstGeom prst="rect">
            <a:avLst/>
          </a:prstGeom>
          <a:noFill/>
        </p:spPr>
        <p:txBody>
          <a:bodyPr wrap="square" rtlCol="0">
            <a:spAutoFit/>
          </a:bodyPr>
          <a:p>
            <a:pPr marL="342900" indent="-342900" algn="just">
              <a:buFont typeface="Arial" panose="020B0604020202020204" pitchFamily="34" charset="0"/>
              <a:buChar char="•"/>
            </a:pPr>
            <a:r>
              <a:rPr lang="en-US" sz="2400">
                <a:solidFill>
                  <a:schemeClr val="accent6">
                    <a:lumMod val="20000"/>
                    <a:lumOff val="80000"/>
                  </a:schemeClr>
                </a:solidFill>
                <a:latin typeface="Lucida Sans Unicode" panose="020B0602030504020204" charset="0"/>
                <a:cs typeface="Lucida Sans Unicode" panose="020B0602030504020204" charset="0"/>
                <a:sym typeface="+mn-ea"/>
              </a:rPr>
              <a:t>The We should ask the Holy Spirit to transform our senses</a:t>
            </a:r>
            <a:endParaRPr lang="en-US" sz="2400">
              <a:solidFill>
                <a:schemeClr val="accent6">
                  <a:lumMod val="20000"/>
                  <a:lumOff val="80000"/>
                </a:schemeClr>
              </a:solidFill>
              <a:latin typeface="Lucida Sans Unicode" panose="020B0602030504020204" charset="0"/>
              <a:cs typeface="Lucida Sans Unicode" panose="020B0602030504020204" charset="0"/>
            </a:endParaRPr>
          </a:p>
        </p:txBody>
      </p:sp>
      <p:sp>
        <p:nvSpPr>
          <p:cNvPr id="3" name="Text Box 2"/>
          <p:cNvSpPr txBox="1"/>
          <p:nvPr/>
        </p:nvSpPr>
        <p:spPr>
          <a:xfrm>
            <a:off x="193040" y="2902585"/>
            <a:ext cx="10812780" cy="460375"/>
          </a:xfrm>
          <a:prstGeom prst="rect">
            <a:avLst/>
          </a:prstGeom>
          <a:noFill/>
        </p:spPr>
        <p:txBody>
          <a:bodyPr wrap="square" rtlCol="0">
            <a:spAutoFit/>
          </a:bodyPr>
          <a:p>
            <a:pPr marL="342900" indent="-342900" algn="just">
              <a:buFont typeface="Arial" panose="020B0604020202020204" pitchFamily="34" charset="0"/>
              <a:buChar char="•"/>
            </a:pPr>
            <a:r>
              <a:rPr lang="en-US" sz="2400">
                <a:solidFill>
                  <a:schemeClr val="accent6">
                    <a:lumMod val="20000"/>
                    <a:lumOff val="80000"/>
                  </a:schemeClr>
                </a:solidFill>
                <a:latin typeface="Lucida Sans Unicode" panose="020B0602030504020204" charset="0"/>
                <a:cs typeface="Lucida Sans Unicode" panose="020B0602030504020204" charset="0"/>
              </a:rPr>
              <a:t>Paul the apostle prayed for God to transform the Ephesians' senses</a:t>
            </a:r>
            <a:endParaRPr lang="en-US" sz="2400">
              <a:solidFill>
                <a:schemeClr val="accent6">
                  <a:lumMod val="20000"/>
                  <a:lumOff val="80000"/>
                </a:schemeClr>
              </a:solidFill>
              <a:latin typeface="Lucida Sans Unicode" panose="020B0602030504020204" charset="0"/>
              <a:cs typeface="Lucida Sans Unicode" panose="020B0602030504020204" charset="0"/>
            </a:endParaRPr>
          </a:p>
        </p:txBody>
      </p:sp>
      <p:sp>
        <p:nvSpPr>
          <p:cNvPr id="6" name="Text Box 5"/>
          <p:cNvSpPr txBox="1"/>
          <p:nvPr/>
        </p:nvSpPr>
        <p:spPr>
          <a:xfrm>
            <a:off x="607695" y="3550920"/>
            <a:ext cx="11382375" cy="2168525"/>
          </a:xfrm>
          <a:prstGeom prst="rect">
            <a:avLst/>
          </a:prstGeom>
          <a:noFill/>
        </p:spPr>
        <p:txBody>
          <a:bodyPr wrap="square" rtlCol="0">
            <a:spAutoFit/>
          </a:bodyPr>
          <a:p>
            <a:pPr indent="0" algn="ctr">
              <a:buNone/>
            </a:pPr>
            <a:endParaRPr lang="en-US" sz="2200">
              <a:solidFill>
                <a:schemeClr val="accent6">
                  <a:lumMod val="20000"/>
                  <a:lumOff val="80000"/>
                </a:schemeClr>
              </a:solidFill>
              <a:latin typeface="Lucida Sans Unicode" panose="020B0602030504020204" charset="0"/>
              <a:cs typeface="Lucida Sans Unicode" panose="020B0602030504020204" charset="0"/>
            </a:endParaRPr>
          </a:p>
          <a:p>
            <a:pPr indent="0" algn="just">
              <a:buNone/>
            </a:pPr>
            <a:r>
              <a:rPr lang="en-US" sz="2200">
                <a:solidFill>
                  <a:schemeClr val="accent6">
                    <a:lumMod val="20000"/>
                    <a:lumOff val="80000"/>
                  </a:schemeClr>
                </a:solidFill>
                <a:latin typeface="Lucida Sans Unicode" panose="020B0602030504020204" charset="0"/>
                <a:cs typeface="Lucida Sans Unicode" panose="020B0602030504020204" charset="0"/>
              </a:rPr>
              <a:t>...And to know the love of Christ, which passeth knowledge, that ye might be filled with all the fulness of God. Now unto him that is able to do exceeding abundantly above all that we ask </a:t>
            </a:r>
            <a:r>
              <a:rPr lang="en-US" sz="2300">
                <a:solidFill>
                  <a:schemeClr val="accent6">
                    <a:lumMod val="20000"/>
                    <a:lumOff val="80000"/>
                  </a:schemeClr>
                </a:solidFill>
                <a:latin typeface="Lucida Sans Unicode" panose="020B0602030504020204" charset="0"/>
                <a:cs typeface="Lucida Sans Unicode" panose="020B0602030504020204" charset="0"/>
              </a:rPr>
              <a:t>or think, according to the power that worketh in us </a:t>
            </a:r>
            <a:endParaRPr lang="en-US" sz="2300">
              <a:solidFill>
                <a:schemeClr val="accent6">
                  <a:lumMod val="20000"/>
                  <a:lumOff val="80000"/>
                </a:schemeClr>
              </a:solidFill>
              <a:latin typeface="Lucida Sans Unicode" panose="020B0602030504020204" charset="0"/>
              <a:cs typeface="Lucida Sans Unicode" panose="020B0602030504020204" charset="0"/>
            </a:endParaRPr>
          </a:p>
          <a:p>
            <a:pPr indent="0" algn="r">
              <a:buNone/>
            </a:pPr>
            <a:r>
              <a:rPr lang="en-US" sz="2300">
                <a:solidFill>
                  <a:schemeClr val="accent6">
                    <a:lumMod val="20000"/>
                    <a:lumOff val="80000"/>
                  </a:schemeClr>
                </a:solidFill>
                <a:latin typeface="Lucida Sans Unicode" panose="020B0602030504020204" charset="0"/>
                <a:cs typeface="Lucida Sans Unicode" panose="020B0602030504020204" charset="0"/>
              </a:rPr>
              <a:t>-Ephesians 3:14-20 KJV </a:t>
            </a:r>
            <a:endParaRPr lang="en-US" sz="2300">
              <a:solidFill>
                <a:schemeClr val="accent6">
                  <a:lumMod val="20000"/>
                  <a:lumOff val="80000"/>
                </a:schemeClr>
              </a:solidFill>
              <a:latin typeface="Lucida Sans Unicode" panose="020B0602030504020204" charset="0"/>
              <a:cs typeface="Lucida Sans Unicode" panose="020B06020305040202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631950" y="-27305"/>
            <a:ext cx="9144000" cy="1053465"/>
          </a:xfrm>
        </p:spPr>
        <p:txBody>
          <a:bodyPr>
            <a:normAutofit/>
          </a:bodyPr>
          <a:lstStyle/>
          <a:p>
            <a:r>
              <a:rPr lang="en-US" dirty="0">
                <a:solidFill>
                  <a:schemeClr val="accent6">
                    <a:lumMod val="20000"/>
                    <a:lumOff val="80000"/>
                  </a:schemeClr>
                </a:solidFill>
                <a:sym typeface="+mn-ea"/>
              </a:rPr>
              <a:t>The Restraining of Evil</a:t>
            </a:r>
            <a:endParaRPr lang="en-US" dirty="0">
              <a:solidFill>
                <a:schemeClr val="accent6">
                  <a:lumMod val="20000"/>
                  <a:lumOff val="80000"/>
                </a:schemeClr>
              </a:solidFill>
            </a:endParaRPr>
          </a:p>
        </p:txBody>
      </p:sp>
      <p:sp>
        <p:nvSpPr>
          <p:cNvPr id="6" name="Text Box 5"/>
          <p:cNvSpPr txBox="1"/>
          <p:nvPr/>
        </p:nvSpPr>
        <p:spPr>
          <a:xfrm>
            <a:off x="231775" y="1026160"/>
            <a:ext cx="11729085" cy="460375"/>
          </a:xfrm>
          <a:prstGeom prst="rect">
            <a:avLst/>
          </a:prstGeom>
          <a:noFill/>
        </p:spPr>
        <p:txBody>
          <a:bodyPr wrap="square" rtlCol="0">
            <a:spAutoFit/>
          </a:bodyPr>
          <a:p>
            <a:pPr marL="342900" indent="-342900" algn="just">
              <a:buFont typeface="Arial" panose="020B0604020202020204" pitchFamily="34" charset="0"/>
              <a:buChar char="•"/>
            </a:pPr>
            <a:r>
              <a:rPr lang="en-US" sz="2400">
                <a:solidFill>
                  <a:schemeClr val="accent6">
                    <a:lumMod val="20000"/>
                    <a:lumOff val="80000"/>
                  </a:schemeClr>
                </a:solidFill>
                <a:latin typeface="Lucida Sans Unicode" panose="020B0602030504020204" charset="0"/>
                <a:cs typeface="Lucida Sans Unicode" panose="020B0602030504020204" charset="0"/>
              </a:rPr>
              <a:t>What does God do to restrain evil?</a:t>
            </a:r>
            <a:endParaRPr lang="en-US"/>
          </a:p>
        </p:txBody>
      </p:sp>
      <p:sp>
        <p:nvSpPr>
          <p:cNvPr id="3" name="Text Box 2"/>
          <p:cNvSpPr txBox="1"/>
          <p:nvPr/>
        </p:nvSpPr>
        <p:spPr>
          <a:xfrm>
            <a:off x="111125" y="2734945"/>
            <a:ext cx="11729085" cy="460375"/>
          </a:xfrm>
          <a:prstGeom prst="rect">
            <a:avLst/>
          </a:prstGeom>
          <a:noFill/>
        </p:spPr>
        <p:txBody>
          <a:bodyPr wrap="square" rtlCol="0">
            <a:spAutoFit/>
          </a:bodyPr>
          <a:p>
            <a:pPr marL="342900" indent="-342900" algn="just">
              <a:buFont typeface="Arial" panose="020B0604020202020204" pitchFamily="34" charset="0"/>
              <a:buChar char="•"/>
            </a:pPr>
            <a:r>
              <a:rPr lang="en-US" sz="2400">
                <a:solidFill>
                  <a:schemeClr val="accent6">
                    <a:lumMod val="20000"/>
                    <a:lumOff val="80000"/>
                  </a:schemeClr>
                </a:solidFill>
                <a:latin typeface="Lucida Sans Unicode" panose="020B0602030504020204" charset="0"/>
                <a:cs typeface="Lucida Sans Unicode" panose="020B0602030504020204" charset="0"/>
              </a:rPr>
              <a:t>What are we to do to restrain evil?</a:t>
            </a:r>
            <a:endParaRPr lang="en-US"/>
          </a:p>
        </p:txBody>
      </p:sp>
      <p:sp>
        <p:nvSpPr>
          <p:cNvPr id="4" name="Text Box 3"/>
          <p:cNvSpPr txBox="1"/>
          <p:nvPr/>
        </p:nvSpPr>
        <p:spPr>
          <a:xfrm>
            <a:off x="231140" y="4696460"/>
            <a:ext cx="11729085" cy="737235"/>
          </a:xfrm>
          <a:prstGeom prst="rect">
            <a:avLst/>
          </a:prstGeom>
          <a:noFill/>
        </p:spPr>
        <p:txBody>
          <a:bodyPr wrap="square" rtlCol="0">
            <a:spAutoFit/>
          </a:bodyPr>
          <a:p>
            <a:pPr marL="342900" indent="-342900" algn="just">
              <a:buFont typeface="Arial" panose="020B0604020202020204" pitchFamily="34" charset="0"/>
              <a:buChar char="•"/>
            </a:pPr>
            <a:r>
              <a:rPr lang="en-US" sz="2400">
                <a:solidFill>
                  <a:schemeClr val="accent6">
                    <a:lumMod val="20000"/>
                    <a:lumOff val="80000"/>
                  </a:schemeClr>
                </a:solidFill>
                <a:latin typeface="Lucida Sans Unicode" panose="020B0602030504020204" charset="0"/>
                <a:cs typeface="Lucida Sans Unicode" panose="020B0602030504020204" charset="0"/>
              </a:rPr>
              <a:t>What happens when God stops restraining and begins judgment?</a:t>
            </a:r>
            <a:endParaRPr lang="en-US"/>
          </a:p>
          <a:p>
            <a:pPr marL="342900" indent="-342900" algn="just">
              <a:buFont typeface="Arial" panose="020B0604020202020204" pitchFamily="34" charset="0"/>
              <a:buChar char="•"/>
            </a:pP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1125" y="-27305"/>
            <a:ext cx="11849735" cy="1053465"/>
          </a:xfrm>
        </p:spPr>
        <p:txBody>
          <a:bodyPr>
            <a:normAutofit/>
          </a:bodyPr>
          <a:lstStyle/>
          <a:p>
            <a:r>
              <a:rPr lang="en-US" sz="4800">
                <a:solidFill>
                  <a:schemeClr val="accent6">
                    <a:lumMod val="20000"/>
                    <a:lumOff val="80000"/>
                  </a:schemeClr>
                </a:solidFill>
                <a:latin typeface="Lucida Sans Unicode" panose="020B0602030504020204" charset="0"/>
                <a:cs typeface="Lucida Sans Unicode" panose="020B0602030504020204" charset="0"/>
                <a:sym typeface="+mn-ea"/>
              </a:rPr>
              <a:t>What does God do to restrain evil?</a:t>
            </a:r>
            <a:endParaRPr lang="en-US" sz="4800" dirty="0">
              <a:solidFill>
                <a:schemeClr val="accent6">
                  <a:lumMod val="20000"/>
                  <a:lumOff val="80000"/>
                </a:schemeClr>
              </a:solidFill>
            </a:endParaRPr>
          </a:p>
        </p:txBody>
      </p:sp>
      <p:sp>
        <p:nvSpPr>
          <p:cNvPr id="6" name="Text Box 5"/>
          <p:cNvSpPr txBox="1"/>
          <p:nvPr/>
        </p:nvSpPr>
        <p:spPr>
          <a:xfrm>
            <a:off x="231775" y="1026160"/>
            <a:ext cx="11729085" cy="460375"/>
          </a:xfrm>
          <a:prstGeom prst="rect">
            <a:avLst/>
          </a:prstGeom>
          <a:noFill/>
        </p:spPr>
        <p:txBody>
          <a:bodyPr wrap="square" rtlCol="0">
            <a:spAutoFit/>
          </a:bodyPr>
          <a:p>
            <a:pPr marL="342900" indent="-342900" algn="just">
              <a:buFont typeface="Arial" panose="020B0604020202020204" pitchFamily="34" charset="0"/>
              <a:buChar char="•"/>
            </a:pPr>
            <a:r>
              <a:rPr lang="en-US" sz="2400">
                <a:solidFill>
                  <a:schemeClr val="accent6">
                    <a:lumMod val="20000"/>
                    <a:lumOff val="80000"/>
                  </a:schemeClr>
                </a:solidFill>
                <a:latin typeface="Lucida Sans Unicode" panose="020B0602030504020204" charset="0"/>
                <a:cs typeface="Lucida Sans Unicode" panose="020B0602030504020204" charset="0"/>
              </a:rPr>
              <a:t>God sent the global flood?</a:t>
            </a:r>
            <a:endParaRPr lang="en-US"/>
          </a:p>
        </p:txBody>
      </p:sp>
      <p:sp>
        <p:nvSpPr>
          <p:cNvPr id="3" name="Text Box 2"/>
          <p:cNvSpPr txBox="1"/>
          <p:nvPr/>
        </p:nvSpPr>
        <p:spPr>
          <a:xfrm>
            <a:off x="111125" y="3221355"/>
            <a:ext cx="11729085" cy="460375"/>
          </a:xfrm>
          <a:prstGeom prst="rect">
            <a:avLst/>
          </a:prstGeom>
          <a:noFill/>
        </p:spPr>
        <p:txBody>
          <a:bodyPr wrap="square" rtlCol="0">
            <a:spAutoFit/>
          </a:bodyPr>
          <a:p>
            <a:pPr marL="342900" indent="-342900" algn="just">
              <a:buFont typeface="Arial" panose="020B0604020202020204" pitchFamily="34" charset="0"/>
              <a:buChar char="•"/>
            </a:pPr>
            <a:r>
              <a:rPr lang="en-US" sz="2400">
                <a:solidFill>
                  <a:schemeClr val="accent6">
                    <a:lumMod val="20000"/>
                    <a:lumOff val="80000"/>
                  </a:schemeClr>
                </a:solidFill>
                <a:latin typeface="Lucida Sans Unicode" panose="020B0602030504020204" charset="0"/>
                <a:cs typeface="Lucida Sans Unicode" panose="020B0602030504020204" charset="0"/>
              </a:rPr>
              <a:t>This caused a global as only the most righteous were spared to start anew</a:t>
            </a:r>
            <a:endParaRPr lang="en-US"/>
          </a:p>
        </p:txBody>
      </p:sp>
      <p:sp>
        <p:nvSpPr>
          <p:cNvPr id="4" name="Text Box 3"/>
          <p:cNvSpPr txBox="1"/>
          <p:nvPr/>
        </p:nvSpPr>
        <p:spPr>
          <a:xfrm>
            <a:off x="231140" y="4745355"/>
            <a:ext cx="11729085" cy="1106805"/>
          </a:xfrm>
          <a:prstGeom prst="rect">
            <a:avLst/>
          </a:prstGeom>
          <a:noFill/>
        </p:spPr>
        <p:txBody>
          <a:bodyPr wrap="square" rtlCol="0">
            <a:spAutoFit/>
          </a:bodyPr>
          <a:p>
            <a:pPr marL="342900" indent="-342900" algn="just">
              <a:buFont typeface="Arial" panose="020B0604020202020204" pitchFamily="34" charset="0"/>
              <a:buChar char="•"/>
            </a:pPr>
            <a:r>
              <a:rPr lang="en-US" sz="2400">
                <a:solidFill>
                  <a:schemeClr val="accent6">
                    <a:lumMod val="20000"/>
                    <a:lumOff val="80000"/>
                  </a:schemeClr>
                </a:solidFill>
                <a:latin typeface="Lucida Sans Unicode" panose="020B0602030504020204" charset="0"/>
                <a:cs typeface="Lucida Sans Unicode" panose="020B0602030504020204" charset="0"/>
              </a:rPr>
              <a:t>The resulting paradigm shift to the post-deluvian world resulted in the installment of mechanisms to restrain and ultimately defeat evil</a:t>
            </a:r>
            <a:endParaRPr lang="en-US"/>
          </a:p>
          <a:p>
            <a:pPr marL="342900" indent="-342900" algn="just">
              <a:buFont typeface="Arial" panose="020B0604020202020204" pitchFamily="34" charset="0"/>
              <a:buChar char="•"/>
            </a:pP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1125" y="-27305"/>
            <a:ext cx="11849735" cy="1053465"/>
          </a:xfrm>
        </p:spPr>
        <p:txBody>
          <a:bodyPr>
            <a:normAutofit/>
          </a:bodyPr>
          <a:lstStyle/>
          <a:p>
            <a:r>
              <a:rPr lang="en-US" sz="4800">
                <a:solidFill>
                  <a:schemeClr val="accent6">
                    <a:lumMod val="20000"/>
                    <a:lumOff val="80000"/>
                  </a:schemeClr>
                </a:solidFill>
                <a:latin typeface="Lucida Sans Unicode" panose="020B0602030504020204" charset="0"/>
                <a:cs typeface="Lucida Sans Unicode" panose="020B0602030504020204" charset="0"/>
                <a:sym typeface="+mn-ea"/>
              </a:rPr>
              <a:t>What does God do to restrain evil?</a:t>
            </a:r>
            <a:endParaRPr lang="en-US" sz="4800" dirty="0">
              <a:solidFill>
                <a:schemeClr val="accent6">
                  <a:lumMod val="20000"/>
                  <a:lumOff val="80000"/>
                </a:schemeClr>
              </a:solidFill>
            </a:endParaRPr>
          </a:p>
        </p:txBody>
      </p:sp>
      <p:sp>
        <p:nvSpPr>
          <p:cNvPr id="7" name="Text Box 6"/>
          <p:cNvSpPr txBox="1"/>
          <p:nvPr/>
        </p:nvSpPr>
        <p:spPr>
          <a:xfrm>
            <a:off x="231775" y="1257300"/>
            <a:ext cx="11729085" cy="5077460"/>
          </a:xfrm>
          <a:prstGeom prst="rect">
            <a:avLst/>
          </a:prstGeom>
          <a:noFill/>
        </p:spPr>
        <p:txBody>
          <a:bodyPr wrap="square" rtlCol="0">
            <a:spAutoFit/>
          </a:bodyPr>
          <a:p>
            <a:pPr indent="0" algn="just">
              <a:buNone/>
            </a:pPr>
            <a:r>
              <a:rPr lang="en-US" sz="2400">
                <a:solidFill>
                  <a:schemeClr val="accent6">
                    <a:lumMod val="20000"/>
                    <a:lumOff val="80000"/>
                  </a:schemeClr>
                </a:solidFill>
                <a:latin typeface="Lucida Sans Unicode" panose="020B0602030504020204" charset="0"/>
                <a:cs typeface="Lucida Sans Unicode" panose="020B0602030504020204" charset="0"/>
              </a:rPr>
              <a:t>And the LORD said, My spirit shall not always strive with man, for that he also is flesh: yet his days shall be an hundred and twenty years. There were giants in the earth in those days; and also after that, when the sons of God came in unto the daughters of men, and they bare children to them, the same became mighty men which were of old, men of renown. And GOD saw that the wickedness of man was great in the earth, and that every imagination of the thoughts of his heart was only evil continually. And it repented the LORD that he had made man on the earth, and it grieved him at his heart. And the LORD said, I will destroy man whom I have created from the face of the earth; both man, and beast, and the creeping thing, and the fowls of the air; for it repenteth me that I have made them. But Noah found grace in the eyes of the LORD.</a:t>
            </a: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indent="0" algn="r">
              <a:buNone/>
            </a:pPr>
            <a:r>
              <a:rPr lang="en-US" sz="2400">
                <a:solidFill>
                  <a:schemeClr val="accent6">
                    <a:lumMod val="20000"/>
                    <a:lumOff val="80000"/>
                  </a:schemeClr>
                </a:solidFill>
                <a:latin typeface="Lucida Sans Unicode" panose="020B0602030504020204" charset="0"/>
                <a:cs typeface="Lucida Sans Unicode" panose="020B0602030504020204" charset="0"/>
              </a:rPr>
              <a:t>-Genesis 6:3-8 KJV</a:t>
            </a: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indent="0" algn="just">
              <a:buNone/>
            </a:pP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1125" y="-27305"/>
            <a:ext cx="11849735" cy="1053465"/>
          </a:xfrm>
        </p:spPr>
        <p:txBody>
          <a:bodyPr>
            <a:normAutofit/>
          </a:bodyPr>
          <a:lstStyle/>
          <a:p>
            <a:r>
              <a:rPr lang="en-US" sz="4800">
                <a:solidFill>
                  <a:schemeClr val="accent6">
                    <a:lumMod val="20000"/>
                    <a:lumOff val="80000"/>
                  </a:schemeClr>
                </a:solidFill>
                <a:latin typeface="Lucida Sans Unicode" panose="020B0602030504020204" charset="0"/>
                <a:cs typeface="Lucida Sans Unicode" panose="020B0602030504020204" charset="0"/>
                <a:sym typeface="+mn-ea"/>
              </a:rPr>
              <a:t>The Post-deluvian world checks</a:t>
            </a:r>
            <a:endParaRPr lang="en-US" sz="4800" dirty="0">
              <a:solidFill>
                <a:schemeClr val="accent6">
                  <a:lumMod val="20000"/>
                  <a:lumOff val="80000"/>
                </a:schemeClr>
              </a:solidFill>
            </a:endParaRPr>
          </a:p>
        </p:txBody>
      </p:sp>
      <p:sp>
        <p:nvSpPr>
          <p:cNvPr id="6" name="Text Box 5"/>
          <p:cNvSpPr txBox="1"/>
          <p:nvPr/>
        </p:nvSpPr>
        <p:spPr>
          <a:xfrm>
            <a:off x="231775" y="1026160"/>
            <a:ext cx="11729085" cy="460375"/>
          </a:xfrm>
          <a:prstGeom prst="rect">
            <a:avLst/>
          </a:prstGeom>
          <a:noFill/>
        </p:spPr>
        <p:txBody>
          <a:bodyPr wrap="square" rtlCol="0">
            <a:spAutoFit/>
          </a:bodyPr>
          <a:p>
            <a:pPr marL="342900" indent="-342900" algn="just">
              <a:buFont typeface="Arial" panose="020B0604020202020204" pitchFamily="34" charset="0"/>
              <a:buChar char="•"/>
            </a:pPr>
            <a:r>
              <a:rPr lang="en-US" sz="2400">
                <a:solidFill>
                  <a:schemeClr val="accent6">
                    <a:lumMod val="20000"/>
                    <a:lumOff val="80000"/>
                  </a:schemeClr>
                </a:solidFill>
                <a:latin typeface="Lucida Sans Unicode" panose="020B0602030504020204" charset="0"/>
                <a:cs typeface="Lucida Sans Unicode" panose="020B0602030504020204" charset="0"/>
              </a:rPr>
              <a:t>God reduced human lifespans</a:t>
            </a:r>
            <a:endParaRPr lang="en-US"/>
          </a:p>
        </p:txBody>
      </p:sp>
      <p:sp>
        <p:nvSpPr>
          <p:cNvPr id="3" name="Text Box 2"/>
          <p:cNvSpPr txBox="1"/>
          <p:nvPr/>
        </p:nvSpPr>
        <p:spPr>
          <a:xfrm>
            <a:off x="111125" y="1678305"/>
            <a:ext cx="11729085" cy="460375"/>
          </a:xfrm>
          <a:prstGeom prst="rect">
            <a:avLst/>
          </a:prstGeom>
          <a:noFill/>
        </p:spPr>
        <p:txBody>
          <a:bodyPr wrap="square" rtlCol="0">
            <a:spAutoFit/>
          </a:bodyPr>
          <a:p>
            <a:pPr marL="342900" indent="-342900" algn="just">
              <a:buFont typeface="Arial" panose="020B0604020202020204" pitchFamily="34" charset="0"/>
              <a:buChar char="•"/>
            </a:pPr>
            <a:r>
              <a:rPr lang="en-US" sz="2400">
                <a:solidFill>
                  <a:schemeClr val="accent6">
                    <a:lumMod val="20000"/>
                    <a:lumOff val="80000"/>
                  </a:schemeClr>
                </a:solidFill>
                <a:latin typeface="Lucida Sans Unicode" panose="020B0602030504020204" charset="0"/>
                <a:cs typeface="Lucida Sans Unicode" panose="020B0602030504020204" charset="0"/>
              </a:rPr>
              <a:t>He instituted human government</a:t>
            </a:r>
            <a:endParaRPr lang="en-US"/>
          </a:p>
        </p:txBody>
      </p:sp>
      <p:sp>
        <p:nvSpPr>
          <p:cNvPr id="4" name="Text Box 3"/>
          <p:cNvSpPr txBox="1"/>
          <p:nvPr/>
        </p:nvSpPr>
        <p:spPr>
          <a:xfrm>
            <a:off x="231140" y="2533650"/>
            <a:ext cx="11729085" cy="1106805"/>
          </a:xfrm>
          <a:prstGeom prst="rect">
            <a:avLst/>
          </a:prstGeom>
          <a:noFill/>
        </p:spPr>
        <p:txBody>
          <a:bodyPr wrap="square" rtlCol="0">
            <a:spAutoFit/>
          </a:bodyPr>
          <a:p>
            <a:pPr marL="342900" indent="-342900" algn="just">
              <a:buFont typeface="Arial" panose="020B0604020202020204" pitchFamily="34" charset="0"/>
              <a:buChar char="•"/>
            </a:pPr>
            <a:r>
              <a:rPr lang="en-US" sz="2400">
                <a:solidFill>
                  <a:schemeClr val="accent6">
                    <a:lumMod val="20000"/>
                    <a:lumOff val="80000"/>
                  </a:schemeClr>
                </a:solidFill>
                <a:latin typeface="Lucida Sans Unicode" panose="020B0602030504020204" charset="0"/>
                <a:cs typeface="Lucida Sans Unicode" panose="020B0602030504020204" charset="0"/>
              </a:rPr>
              <a:t>He began to Covenant with people to lay the groundwork for Jesus the Messiah</a:t>
            </a:r>
            <a:endParaRPr lang="en-US"/>
          </a:p>
          <a:p>
            <a:pPr marL="342900" indent="-342900" algn="just">
              <a:buFont typeface="Arial" panose="020B0604020202020204" pitchFamily="34" charset="0"/>
              <a:buChar char="•"/>
            </a:pPr>
            <a:endParaRPr lang="en-US"/>
          </a:p>
        </p:txBody>
      </p:sp>
      <p:sp>
        <p:nvSpPr>
          <p:cNvPr id="5" name="Text Box 4"/>
          <p:cNvSpPr txBox="1"/>
          <p:nvPr/>
        </p:nvSpPr>
        <p:spPr>
          <a:xfrm>
            <a:off x="306705" y="3860800"/>
            <a:ext cx="11729085" cy="1106805"/>
          </a:xfrm>
          <a:prstGeom prst="rect">
            <a:avLst/>
          </a:prstGeom>
          <a:noFill/>
        </p:spPr>
        <p:txBody>
          <a:bodyPr wrap="square" rtlCol="0">
            <a:spAutoFit/>
          </a:bodyPr>
          <a:p>
            <a:pPr marL="342900" indent="-342900" algn="just">
              <a:buFont typeface="Arial" panose="020B0604020202020204" pitchFamily="34" charset="0"/>
              <a:buChar char="•"/>
            </a:pPr>
            <a:r>
              <a:rPr lang="en-US" sz="2400">
                <a:solidFill>
                  <a:schemeClr val="accent6">
                    <a:lumMod val="20000"/>
                    <a:lumOff val="80000"/>
                  </a:schemeClr>
                </a:solidFill>
                <a:latin typeface="Lucida Sans Unicode" panose="020B0602030504020204" charset="0"/>
                <a:cs typeface="Lucida Sans Unicode" panose="020B0602030504020204" charset="0"/>
              </a:rPr>
              <a:t>Jesus the Messiah would fulfill the law, the feasts, and dozens of prophecies</a:t>
            </a:r>
            <a:endParaRPr lang="en-US"/>
          </a:p>
          <a:p>
            <a:pPr marL="342900" indent="-342900" algn="just">
              <a:buFont typeface="Arial" panose="020B0604020202020204" pitchFamily="34" charset="0"/>
              <a:buChar char="•"/>
            </a:pP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1125" y="-27305"/>
            <a:ext cx="11849735" cy="1053465"/>
          </a:xfrm>
        </p:spPr>
        <p:txBody>
          <a:bodyPr>
            <a:normAutofit/>
          </a:bodyPr>
          <a:lstStyle/>
          <a:p>
            <a:r>
              <a:rPr lang="en-US" sz="4800">
                <a:solidFill>
                  <a:schemeClr val="accent6">
                    <a:lumMod val="20000"/>
                    <a:lumOff val="80000"/>
                  </a:schemeClr>
                </a:solidFill>
                <a:latin typeface="Lucida Sans Unicode" panose="020B0602030504020204" charset="0"/>
                <a:cs typeface="Lucida Sans Unicode" panose="020B0602030504020204" charset="0"/>
                <a:sym typeface="+mn-ea"/>
              </a:rPr>
              <a:t>What Jesus the Messiah did</a:t>
            </a:r>
            <a:endParaRPr lang="en-US" sz="4800" dirty="0">
              <a:solidFill>
                <a:schemeClr val="accent6">
                  <a:lumMod val="20000"/>
                  <a:lumOff val="80000"/>
                </a:schemeClr>
              </a:solidFill>
            </a:endParaRPr>
          </a:p>
        </p:txBody>
      </p:sp>
      <p:sp>
        <p:nvSpPr>
          <p:cNvPr id="6" name="Text Box 5"/>
          <p:cNvSpPr txBox="1"/>
          <p:nvPr/>
        </p:nvSpPr>
        <p:spPr>
          <a:xfrm>
            <a:off x="231775" y="1026160"/>
            <a:ext cx="11729085" cy="460375"/>
          </a:xfrm>
          <a:prstGeom prst="rect">
            <a:avLst/>
          </a:prstGeom>
          <a:noFill/>
        </p:spPr>
        <p:txBody>
          <a:bodyPr wrap="square" rtlCol="0">
            <a:spAutoFit/>
          </a:bodyPr>
          <a:p>
            <a:pPr marL="342900" indent="-342900" algn="just">
              <a:buFont typeface="Arial" panose="020B0604020202020204" pitchFamily="34" charset="0"/>
              <a:buChar char="•"/>
            </a:pPr>
            <a:r>
              <a:rPr lang="en-US" sz="2400">
                <a:solidFill>
                  <a:schemeClr val="accent6">
                    <a:lumMod val="20000"/>
                    <a:lumOff val="80000"/>
                  </a:schemeClr>
                </a:solidFill>
                <a:latin typeface="Lucida Sans Unicode" panose="020B0602030504020204" charset="0"/>
                <a:cs typeface="Lucida Sans Unicode" panose="020B0602030504020204" charset="0"/>
              </a:rPr>
              <a:t>His death on the cross destroyed the power of sin</a:t>
            </a:r>
            <a:endParaRPr lang="en-US"/>
          </a:p>
        </p:txBody>
      </p:sp>
      <p:sp>
        <p:nvSpPr>
          <p:cNvPr id="3" name="Text Box 2"/>
          <p:cNvSpPr txBox="1"/>
          <p:nvPr/>
        </p:nvSpPr>
        <p:spPr>
          <a:xfrm>
            <a:off x="111125" y="2861310"/>
            <a:ext cx="11729085" cy="460375"/>
          </a:xfrm>
          <a:prstGeom prst="rect">
            <a:avLst/>
          </a:prstGeom>
          <a:noFill/>
        </p:spPr>
        <p:txBody>
          <a:bodyPr wrap="square" rtlCol="0">
            <a:spAutoFit/>
          </a:bodyPr>
          <a:p>
            <a:pPr marL="342900" indent="-342900" algn="just">
              <a:buFont typeface="Arial" panose="020B0604020202020204" pitchFamily="34" charset="0"/>
              <a:buChar char="•"/>
            </a:pPr>
            <a:r>
              <a:rPr lang="en-US" sz="2400">
                <a:solidFill>
                  <a:schemeClr val="accent6">
                    <a:lumMod val="20000"/>
                    <a:lumOff val="80000"/>
                  </a:schemeClr>
                </a:solidFill>
                <a:latin typeface="Lucida Sans Unicode" panose="020B0602030504020204" charset="0"/>
                <a:cs typeface="Lucida Sans Unicode" panose="020B0602030504020204" charset="0"/>
              </a:rPr>
              <a:t>He established the church</a:t>
            </a:r>
            <a:endParaRPr lang="en-US"/>
          </a:p>
        </p:txBody>
      </p:sp>
      <p:sp>
        <p:nvSpPr>
          <p:cNvPr id="4" name="Text Box 3"/>
          <p:cNvSpPr txBox="1"/>
          <p:nvPr/>
        </p:nvSpPr>
        <p:spPr>
          <a:xfrm>
            <a:off x="231140" y="4745355"/>
            <a:ext cx="11729085" cy="737235"/>
          </a:xfrm>
          <a:prstGeom prst="rect">
            <a:avLst/>
          </a:prstGeom>
          <a:noFill/>
        </p:spPr>
        <p:txBody>
          <a:bodyPr wrap="square" rtlCol="0">
            <a:spAutoFit/>
          </a:bodyPr>
          <a:p>
            <a:pPr marL="342900" indent="-342900" algn="just">
              <a:buFont typeface="Arial" panose="020B0604020202020204" pitchFamily="34" charset="0"/>
              <a:buChar char="•"/>
            </a:pPr>
            <a:r>
              <a:rPr lang="en-US" sz="2400">
                <a:solidFill>
                  <a:schemeClr val="accent6">
                    <a:lumMod val="20000"/>
                    <a:lumOff val="80000"/>
                  </a:schemeClr>
                </a:solidFill>
                <a:latin typeface="Lucida Sans Unicode" panose="020B0602030504020204" charset="0"/>
                <a:cs typeface="Lucida Sans Unicode" panose="020B0602030504020204" charset="0"/>
              </a:rPr>
              <a:t>His ascension to Heaven prepared the way for the Advent of the Holy Spirit</a:t>
            </a:r>
            <a:endParaRPr lang="en-US"/>
          </a:p>
          <a:p>
            <a:pPr marL="342900" indent="-342900" algn="just">
              <a:buFont typeface="Arial" panose="020B0604020202020204" pitchFamily="34" charset="0"/>
              <a:buChar char="•"/>
            </a:pP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1125" y="-27305"/>
            <a:ext cx="11849735" cy="1053465"/>
          </a:xfrm>
        </p:spPr>
        <p:txBody>
          <a:bodyPr>
            <a:normAutofit/>
          </a:bodyPr>
          <a:lstStyle/>
          <a:p>
            <a:r>
              <a:rPr lang="en-US" sz="4800">
                <a:solidFill>
                  <a:schemeClr val="accent6">
                    <a:lumMod val="20000"/>
                    <a:lumOff val="80000"/>
                  </a:schemeClr>
                </a:solidFill>
                <a:latin typeface="Lucida Sans Unicode" panose="020B0602030504020204" charset="0"/>
                <a:cs typeface="Lucida Sans Unicode" panose="020B0602030504020204" charset="0"/>
                <a:sym typeface="+mn-ea"/>
              </a:rPr>
              <a:t>The Holy Spirit restrains evil</a:t>
            </a:r>
            <a:endParaRPr lang="en-US" sz="4800" dirty="0">
              <a:solidFill>
                <a:schemeClr val="accent6">
                  <a:lumMod val="20000"/>
                  <a:lumOff val="80000"/>
                </a:schemeClr>
              </a:solidFill>
            </a:endParaRPr>
          </a:p>
        </p:txBody>
      </p:sp>
      <p:sp>
        <p:nvSpPr>
          <p:cNvPr id="6" name="Text Box 5"/>
          <p:cNvSpPr txBox="1"/>
          <p:nvPr/>
        </p:nvSpPr>
        <p:spPr>
          <a:xfrm>
            <a:off x="231775" y="1026160"/>
            <a:ext cx="11729085" cy="460375"/>
          </a:xfrm>
          <a:prstGeom prst="rect">
            <a:avLst/>
          </a:prstGeom>
          <a:noFill/>
        </p:spPr>
        <p:txBody>
          <a:bodyPr wrap="square" rtlCol="0">
            <a:spAutoFit/>
          </a:bodyPr>
          <a:p>
            <a:pPr marL="342900" indent="-342900" algn="just">
              <a:buFont typeface="Arial" panose="020B0604020202020204" pitchFamily="34" charset="0"/>
              <a:buChar char="•"/>
            </a:pPr>
            <a:r>
              <a:rPr lang="en-US" sz="2400">
                <a:solidFill>
                  <a:schemeClr val="accent6">
                    <a:lumMod val="20000"/>
                    <a:lumOff val="80000"/>
                  </a:schemeClr>
                </a:solidFill>
                <a:latin typeface="Lucida Sans Unicode" panose="020B0602030504020204" charset="0"/>
                <a:cs typeface="Lucida Sans Unicode" panose="020B0602030504020204" charset="0"/>
              </a:rPr>
              <a:t>His convicts the world of  sin, righteousness, and judgment</a:t>
            </a:r>
            <a:endParaRPr lang="en-US"/>
          </a:p>
        </p:txBody>
      </p:sp>
      <p:sp>
        <p:nvSpPr>
          <p:cNvPr id="3" name="Text Box 2"/>
          <p:cNvSpPr txBox="1"/>
          <p:nvPr/>
        </p:nvSpPr>
        <p:spPr>
          <a:xfrm>
            <a:off x="111125" y="3495675"/>
            <a:ext cx="11729085" cy="460375"/>
          </a:xfrm>
          <a:prstGeom prst="rect">
            <a:avLst/>
          </a:prstGeom>
          <a:noFill/>
        </p:spPr>
        <p:txBody>
          <a:bodyPr wrap="square" rtlCol="0">
            <a:spAutoFit/>
          </a:bodyPr>
          <a:p>
            <a:pPr marL="342900" indent="-342900" algn="just">
              <a:buFont typeface="Arial" panose="020B0604020202020204" pitchFamily="34" charset="0"/>
              <a:buChar char="•"/>
            </a:pPr>
            <a:r>
              <a:rPr lang="en-US" sz="2400">
                <a:solidFill>
                  <a:schemeClr val="accent6">
                    <a:lumMod val="20000"/>
                    <a:lumOff val="80000"/>
                  </a:schemeClr>
                </a:solidFill>
                <a:latin typeface="Lucida Sans Unicode" panose="020B0602030504020204" charset="0"/>
                <a:cs typeface="Lucida Sans Unicode" panose="020B0602030504020204" charset="0"/>
              </a:rPr>
              <a:t>He empowers believers in Christ with God's resources</a:t>
            </a: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1125" y="-27305"/>
            <a:ext cx="11849735" cy="1053465"/>
          </a:xfrm>
        </p:spPr>
        <p:txBody>
          <a:bodyPr>
            <a:normAutofit/>
          </a:bodyPr>
          <a:lstStyle/>
          <a:p>
            <a:r>
              <a:rPr lang="en-US" sz="4800">
                <a:solidFill>
                  <a:schemeClr val="accent6">
                    <a:lumMod val="20000"/>
                    <a:lumOff val="80000"/>
                  </a:schemeClr>
                </a:solidFill>
                <a:latin typeface="Lucida Sans Unicode" panose="020B0602030504020204" charset="0"/>
                <a:cs typeface="Lucida Sans Unicode" panose="020B0602030504020204" charset="0"/>
                <a:sym typeface="+mn-ea"/>
              </a:rPr>
              <a:t>The Holy Spirit restrains evil</a:t>
            </a:r>
            <a:endParaRPr lang="en-US" sz="4800" dirty="0">
              <a:solidFill>
                <a:schemeClr val="accent6">
                  <a:lumMod val="20000"/>
                  <a:lumOff val="80000"/>
                </a:schemeClr>
              </a:solidFill>
            </a:endParaRPr>
          </a:p>
        </p:txBody>
      </p:sp>
      <p:sp>
        <p:nvSpPr>
          <p:cNvPr id="5" name="Text Box 4"/>
          <p:cNvSpPr txBox="1"/>
          <p:nvPr/>
        </p:nvSpPr>
        <p:spPr>
          <a:xfrm>
            <a:off x="749300" y="1438910"/>
            <a:ext cx="11211560" cy="5262245"/>
          </a:xfrm>
          <a:prstGeom prst="rect">
            <a:avLst/>
          </a:prstGeom>
          <a:noFill/>
        </p:spPr>
        <p:txBody>
          <a:bodyPr wrap="square" rtlCol="0">
            <a:spAutoFit/>
          </a:bodyPr>
          <a:p>
            <a:pPr indent="0" algn="just">
              <a:buNone/>
            </a:pPr>
            <a:r>
              <a:rPr lang="en-US" sz="2400">
                <a:solidFill>
                  <a:schemeClr val="accent6">
                    <a:lumMod val="20000"/>
                    <a:lumOff val="80000"/>
                  </a:schemeClr>
                </a:solidFill>
                <a:latin typeface="Lucida Sans Unicode" panose="020B0602030504020204" charset="0"/>
                <a:cs typeface="Lucida Sans Unicode" panose="020B0602030504020204" charset="0"/>
              </a:rPr>
              <a:t>Nevertheless I tell you the truth; It is expedient for you that I go away: for if I go not away, the Comforter will not come unto you; but if I depart, I will send him unto you. And when he is come, he will reprove the world of sin, and of righteousness, and of judgment: Of sin, because they believe not on me; Of righteousness, because I go to my Father, and ye see me no more; Of judgment, because the prince of this world is judged. I have yet many things to say unto you, but ye cannot bear them now. Howbeit when he, the Spirit of truth, is come, he will guide you into all truth: for he shall not speak of himself; but whatsoever he shall hear, that shall he speak: and he will shew you things to come. He shall glorify me: for he shall receive of mine, and shall shew it unto you. All things that the Father hath are mine: therefore said I, that he shall take of mine, and shall shew it unto you.</a:t>
            </a: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indent="0" algn="r">
              <a:buNone/>
            </a:pPr>
            <a:r>
              <a:rPr lang="en-US" sz="2400">
                <a:solidFill>
                  <a:schemeClr val="accent6">
                    <a:lumMod val="20000"/>
                    <a:lumOff val="80000"/>
                  </a:schemeClr>
                </a:solidFill>
                <a:latin typeface="Lucida Sans Unicode" panose="020B0602030504020204" charset="0"/>
                <a:cs typeface="Lucida Sans Unicode" panose="020B0602030504020204" charset="0"/>
              </a:rPr>
              <a:t>-John 16:7-15 KJV</a:t>
            </a:r>
            <a:endParaRPr lang="en-US" sz="2400">
              <a:solidFill>
                <a:schemeClr val="accent6">
                  <a:lumMod val="20000"/>
                  <a:lumOff val="80000"/>
                </a:schemeClr>
              </a:solidFill>
              <a:latin typeface="Lucida Sans Unicode" panose="020B0602030504020204" charset="0"/>
              <a:cs typeface="Lucida Sans Unicode" panose="020B06020305040202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1125" y="-27305"/>
            <a:ext cx="11850370" cy="1053465"/>
          </a:xfrm>
        </p:spPr>
        <p:txBody>
          <a:bodyPr>
            <a:normAutofit/>
          </a:bodyPr>
          <a:lstStyle/>
          <a:p>
            <a:r>
              <a:rPr lang="en-US" sz="4890">
                <a:solidFill>
                  <a:schemeClr val="accent6">
                    <a:lumMod val="20000"/>
                    <a:lumOff val="80000"/>
                  </a:schemeClr>
                </a:solidFill>
                <a:latin typeface="Lucida Sans Unicode" panose="020B0602030504020204" charset="0"/>
                <a:cs typeface="Lucida Sans Unicode" panose="020B0602030504020204" charset="0"/>
                <a:sym typeface="+mn-ea"/>
              </a:rPr>
              <a:t>What are we to do to restrain</a:t>
            </a:r>
            <a:r>
              <a:rPr lang="en-US" sz="4890" dirty="0">
                <a:solidFill>
                  <a:schemeClr val="accent6">
                    <a:lumMod val="20000"/>
                    <a:lumOff val="80000"/>
                  </a:schemeClr>
                </a:solidFill>
                <a:sym typeface="+mn-ea"/>
              </a:rPr>
              <a:t> </a:t>
            </a:r>
            <a:r>
              <a:rPr lang="en-US" sz="4890">
                <a:solidFill>
                  <a:schemeClr val="accent6">
                    <a:lumMod val="20000"/>
                    <a:lumOff val="80000"/>
                  </a:schemeClr>
                </a:solidFill>
                <a:latin typeface="Lucida Sans Unicode" panose="020B0602030504020204" charset="0"/>
                <a:cs typeface="Lucida Sans Unicode" panose="020B0602030504020204" charset="0"/>
                <a:sym typeface="+mn-ea"/>
              </a:rPr>
              <a:t>Evil</a:t>
            </a:r>
            <a:endParaRPr lang="en-US" sz="4890">
              <a:solidFill>
                <a:schemeClr val="accent6">
                  <a:lumMod val="20000"/>
                  <a:lumOff val="80000"/>
                </a:schemeClr>
              </a:solidFill>
              <a:latin typeface="Lucida Sans Unicode" panose="020B0602030504020204" charset="0"/>
              <a:cs typeface="Lucida Sans Unicode" panose="020B0602030504020204" charset="0"/>
            </a:endParaRPr>
          </a:p>
        </p:txBody>
      </p:sp>
      <p:sp>
        <p:nvSpPr>
          <p:cNvPr id="6" name="Text Box 5"/>
          <p:cNvSpPr txBox="1"/>
          <p:nvPr/>
        </p:nvSpPr>
        <p:spPr>
          <a:xfrm>
            <a:off x="231775" y="1026160"/>
            <a:ext cx="11729085" cy="460375"/>
          </a:xfrm>
          <a:prstGeom prst="rect">
            <a:avLst/>
          </a:prstGeom>
          <a:noFill/>
        </p:spPr>
        <p:txBody>
          <a:bodyPr wrap="square" rtlCol="0">
            <a:spAutoFit/>
          </a:bodyPr>
          <a:p>
            <a:pPr marL="342900" indent="-342900" algn="just">
              <a:buFont typeface="Arial" panose="020B0604020202020204" pitchFamily="34" charset="0"/>
              <a:buChar char="•"/>
            </a:pPr>
            <a:r>
              <a:rPr lang="en-US" sz="2400">
                <a:solidFill>
                  <a:schemeClr val="accent6">
                    <a:lumMod val="20000"/>
                    <a:lumOff val="80000"/>
                  </a:schemeClr>
                </a:solidFill>
                <a:latin typeface="Lucida Sans Unicode" panose="020B0602030504020204" charset="0"/>
                <a:cs typeface="Lucida Sans Unicode" panose="020B0602030504020204" charset="0"/>
              </a:rPr>
              <a:t>We are to be salt</a:t>
            </a:r>
            <a:endParaRPr lang="en-US"/>
          </a:p>
        </p:txBody>
      </p:sp>
      <p:sp>
        <p:nvSpPr>
          <p:cNvPr id="3" name="Text Box 2"/>
          <p:cNvSpPr txBox="1"/>
          <p:nvPr/>
        </p:nvSpPr>
        <p:spPr>
          <a:xfrm>
            <a:off x="111125" y="1791970"/>
            <a:ext cx="11729085" cy="460375"/>
          </a:xfrm>
          <a:prstGeom prst="rect">
            <a:avLst/>
          </a:prstGeom>
          <a:noFill/>
        </p:spPr>
        <p:txBody>
          <a:bodyPr wrap="square" rtlCol="0">
            <a:spAutoFit/>
          </a:bodyPr>
          <a:p>
            <a:pPr marL="342900" indent="-342900" algn="just">
              <a:buFont typeface="Arial" panose="020B0604020202020204" pitchFamily="34" charset="0"/>
              <a:buChar char="•"/>
            </a:pPr>
            <a:r>
              <a:rPr lang="en-US" sz="2400">
                <a:solidFill>
                  <a:schemeClr val="accent6">
                    <a:lumMod val="20000"/>
                    <a:lumOff val="80000"/>
                  </a:schemeClr>
                </a:solidFill>
                <a:latin typeface="Lucida Sans Unicode" panose="020B0602030504020204" charset="0"/>
                <a:cs typeface="Lucida Sans Unicode" panose="020B0602030504020204" charset="0"/>
                <a:sym typeface="+mn-ea"/>
              </a:rPr>
              <a:t>We are to be light</a:t>
            </a:r>
            <a:endParaRPr lang="en-US"/>
          </a:p>
        </p:txBody>
      </p:sp>
      <p:sp>
        <p:nvSpPr>
          <p:cNvPr id="4" name="Text Box 3"/>
          <p:cNvSpPr txBox="1"/>
          <p:nvPr/>
        </p:nvSpPr>
        <p:spPr>
          <a:xfrm>
            <a:off x="731520" y="3165475"/>
            <a:ext cx="11229975" cy="3322955"/>
          </a:xfrm>
          <a:prstGeom prst="rect">
            <a:avLst/>
          </a:prstGeom>
          <a:noFill/>
        </p:spPr>
        <p:txBody>
          <a:bodyPr wrap="square" rtlCol="0">
            <a:spAutoFit/>
          </a:bodyPr>
          <a:p>
            <a:pPr indent="0" algn="just">
              <a:buNone/>
            </a:pPr>
            <a:r>
              <a:rPr lang="en-US" sz="2400">
                <a:solidFill>
                  <a:schemeClr val="accent6">
                    <a:lumMod val="20000"/>
                    <a:lumOff val="80000"/>
                  </a:schemeClr>
                </a:solidFill>
                <a:latin typeface="Lucida Sans Unicode" panose="020B0602030504020204" charset="0"/>
                <a:cs typeface="Lucida Sans Unicode" panose="020B0602030504020204" charset="0"/>
              </a:rPr>
              <a:t>Ye are the salt of the earth: but if the salt have lost his savour, wherewith shall it be salted? it is thenceforth good for nothing, but to be cast out, and to be trodden under foot of men. Ye are the light of the world. A city that is set on an hill cannot be hid. Neither do men light a candle, and put it under a bushel, but on a candlestick; and it giveth light unto all that are in the house. Let your light so shine before men, that they may see your good works, and glorify your Father which is in heaven.</a:t>
            </a: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indent="0" algn="r">
              <a:buNone/>
            </a:pPr>
            <a:r>
              <a:rPr lang="en-US" sz="2400">
                <a:solidFill>
                  <a:schemeClr val="accent6">
                    <a:lumMod val="20000"/>
                    <a:lumOff val="80000"/>
                  </a:schemeClr>
                </a:solidFill>
                <a:latin typeface="Lucida Sans Unicode" panose="020B0602030504020204" charset="0"/>
                <a:cs typeface="Lucida Sans Unicode" panose="020B0602030504020204" charset="0"/>
              </a:rPr>
              <a:t>-Matthew 5:13-16 KJV</a:t>
            </a:r>
            <a:endParaRPr lang="en-US" sz="2400">
              <a:solidFill>
                <a:schemeClr val="accent6">
                  <a:lumMod val="20000"/>
                  <a:lumOff val="80000"/>
                </a:schemeClr>
              </a:solidFill>
              <a:latin typeface="Lucida Sans Unicode" panose="020B0602030504020204" charset="0"/>
              <a:cs typeface="Lucida Sans Unicode" panose="020B0602030504020204" charset="0"/>
            </a:endParaRPr>
          </a:p>
          <a:p>
            <a:pPr indent="0" algn="just">
              <a:buNone/>
            </a:pP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4185</Words>
  <Application>WPS Presentation</Application>
  <PresentationFormat>Widescreen</PresentationFormat>
  <Paragraphs>93</Paragraphs>
  <Slides>11</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11</vt:i4>
      </vt:variant>
    </vt:vector>
  </HeadingPairs>
  <TitlesOfParts>
    <vt:vector size="20" baseType="lpstr">
      <vt:lpstr>Arial</vt:lpstr>
      <vt:lpstr>SimSun</vt:lpstr>
      <vt:lpstr>Wingdings</vt:lpstr>
      <vt:lpstr>Lucida Sans Unicode</vt:lpstr>
      <vt:lpstr>Microsoft YaHei</vt:lpstr>
      <vt:lpstr>Arial Unicode MS</vt:lpstr>
      <vt:lpstr>Calibri Light</vt:lpstr>
      <vt:lpstr>Calibri</vt:lpstr>
      <vt:lpstr>Office Theme</vt:lpstr>
      <vt:lpstr>The Restraining of Evil</vt:lpstr>
      <vt:lpstr>The Restraining of Evil</vt:lpstr>
      <vt:lpstr>What does God do to restrain evil?</vt:lpstr>
      <vt:lpstr>What does God do to restrain evil?</vt:lpstr>
      <vt:lpstr>The Post-deluvian world checks</vt:lpstr>
      <vt:lpstr>What Jesus the Messiah did</vt:lpstr>
      <vt:lpstr>The Holy Spirit restrains evil</vt:lpstr>
      <vt:lpstr>The Holy Spirit restrains evil</vt:lpstr>
      <vt:lpstr>What are we to do to restrain Evil</vt:lpstr>
      <vt:lpstr>The Restraining of Evil</vt:lpstr>
      <vt:lpstr>What are we to do?</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Living By Faith</dc:title>
  <dc:creator/>
  <cp:lastModifiedBy>Dallas</cp:lastModifiedBy>
  <cp:revision>142</cp:revision>
  <dcterms:created xsi:type="dcterms:W3CDTF">2020-03-23T01:13:00Z</dcterms:created>
  <dcterms:modified xsi:type="dcterms:W3CDTF">2020-10-13T23:51:40Z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1033-11.2.0.9684</vt:lpwstr>
  </property>
</Properties>
</file>