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51" r:id="rId3"/>
    <p:sldId id="291" r:id="rId4"/>
    <p:sldId id="354" r:id="rId5"/>
    <p:sldId id="355" r:id="rId6"/>
    <p:sldId id="356" r:id="rId7"/>
    <p:sldId id="358" r:id="rId8"/>
    <p:sldId id="359" r:id="rId9"/>
    <p:sldId id="360" r:id="rId10"/>
    <p:sldId id="361" r:id="rId11"/>
    <p:sldId id="362" r:id="rId12"/>
    <p:sldId id="363" r:id="rId13"/>
    <p:sldId id="364" r:id="rId14"/>
    <p:sldId id="366" r:id="rId15"/>
    <p:sldId id="367" r:id="rId16"/>
    <p:sldId id="368" r:id="rId17"/>
    <p:sldId id="369" r:id="rId18"/>
    <p:sldId id="370" r:id="rId19"/>
    <p:sldId id="371" r:id="rId20"/>
    <p:sldId id="372" r:id="rId21"/>
    <p:sldId id="373" r:id="rId22"/>
    <p:sldId id="374" r:id="rId23"/>
    <p:sldId id="375" r:id="rId24"/>
    <p:sldId id="376" r:id="rId25"/>
    <p:sldId id="377" r:id="rId26"/>
    <p:sldId id="378" r:id="rId27"/>
    <p:sldId id="379" r:id="rId28"/>
    <p:sldId id="380" r:id="rId29"/>
    <p:sldId id="381" r:id="rId30"/>
    <p:sldId id="382" r:id="rId31"/>
    <p:sldId id="383" r:id="rId32"/>
    <p:sldId id="384" r:id="rId33"/>
    <p:sldId id="385" r:id="rId34"/>
    <p:sldId id="386" r:id="rId35"/>
    <p:sldId id="387" r:id="rId36"/>
    <p:sldId id="388" r:id="rId37"/>
    <p:sldId id="389" r:id="rId38"/>
    <p:sldId id="390" r:id="rId39"/>
    <p:sldId id="391" r:id="rId40"/>
    <p:sldId id="392" r:id="rId41"/>
    <p:sldId id="393" r:id="rId42"/>
    <p:sldId id="394" r:id="rId43"/>
    <p:sldId id="395" r:id="rId44"/>
    <p:sldId id="396" r:id="rId45"/>
    <p:sldId id="397" r:id="rId46"/>
    <p:sldId id="398" r:id="rId47"/>
    <p:sldId id="399" r:id="rId48"/>
    <p:sldId id="400" r:id="rId49"/>
    <p:sldId id="401" r:id="rId50"/>
    <p:sldId id="402" r:id="rId51"/>
    <p:sldId id="403" r:id="rId52"/>
    <p:sldId id="404" r:id="rId53"/>
    <p:sldId id="405" r:id="rId54"/>
    <p:sldId id="406" r:id="rId55"/>
    <p:sldId id="407" r:id="rId56"/>
    <p:sldId id="408" r:id="rId57"/>
    <p:sldId id="409" r:id="rId58"/>
    <p:sldId id="410" r:id="rId59"/>
    <p:sldId id="411" r:id="rId60"/>
    <p:sldId id="412" r:id="rId61"/>
    <p:sldId id="413" r:id="rId62"/>
    <p:sldId id="414" r:id="rId63"/>
    <p:sldId id="415" r:id="rId64"/>
    <p:sldId id="416" r:id="rId65"/>
    <p:sldId id="417" r:id="rId66"/>
    <p:sldId id="418" r:id="rId67"/>
    <p:sldId id="419" r:id="rId68"/>
    <p:sldId id="420" r:id="rId69"/>
    <p:sldId id="421" r:id="rId70"/>
    <p:sldId id="422" r:id="rId71"/>
    <p:sldId id="423" r:id="rId72"/>
    <p:sldId id="424" r:id="rId73"/>
    <p:sldId id="425" r:id="rId74"/>
    <p:sldId id="426" r:id="rId75"/>
    <p:sldId id="427" r:id="rId76"/>
    <p:sldId id="428" r:id="rId77"/>
    <p:sldId id="429" r:id="rId78"/>
    <p:sldId id="430" r:id="rId79"/>
    <p:sldId id="431" r:id="rId80"/>
    <p:sldId id="432" r:id="rId81"/>
    <p:sldId id="433" r:id="rId82"/>
    <p:sldId id="434" r:id="rId83"/>
    <p:sldId id="435" r:id="rId84"/>
    <p:sldId id="436" r:id="rId85"/>
    <p:sldId id="437" r:id="rId86"/>
    <p:sldId id="438" r:id="rId87"/>
    <p:sldId id="439" r:id="rId88"/>
    <p:sldId id="440" r:id="rId89"/>
    <p:sldId id="441" r:id="rId90"/>
    <p:sldId id="442" r:id="rId91"/>
    <p:sldId id="443" r:id="rId92"/>
    <p:sldId id="444" r:id="rId93"/>
    <p:sldId id="445" r:id="rId94"/>
    <p:sldId id="446" r:id="rId95"/>
    <p:sldId id="447" r:id="rId96"/>
    <p:sldId id="448" r:id="rId97"/>
    <p:sldId id="449" r:id="rId98"/>
    <p:sldId id="450" r:id="rId99"/>
  </p:sldIdLst>
  <p:sldSz cx="12192000" cy="6858000"/>
  <p:notesSz cx="7772400" cy="100584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2" Type="http://schemas.openxmlformats.org/officeDocument/2006/relationships/tableStyles" Target="tableStyles.xml"/><Relationship Id="rId101" Type="http://schemas.openxmlformats.org/officeDocument/2006/relationships/viewProps" Target="viewProps.xml"/><Relationship Id="rId100" Type="http://schemas.openxmlformats.org/officeDocument/2006/relationships/presProps" Target="presProps.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609480" y="273600"/>
            <a:ext cx="10972440" cy="1144800"/>
          </a:xfrm>
          <a:prstGeom prst="rect">
            <a:avLst/>
          </a:prstGeom>
        </p:spPr>
        <p:txBody>
          <a:bodyPr lIns="0" tIns="0" rIns="0" bIns="0" anchor="ctr">
            <a:noAutofit/>
          </a:bodyPr>
          <a:p>
            <a:pPr algn="ctr"/>
            <a:endParaRPr lang="en-US" sz="4400" b="0" strike="noStrike" spc="-1">
              <a:latin typeface="Arial" panose="020B0604020202020204"/>
            </a:endParaRPr>
          </a:p>
        </p:txBody>
      </p:sp>
      <p:sp>
        <p:nvSpPr>
          <p:cNvPr id="24" name="PlaceHolder 2"/>
          <p:cNvSpPr>
            <a:spLocks noGrp="1"/>
          </p:cNvSpPr>
          <p:nvPr>
            <p:ph type="body"/>
          </p:nvPr>
        </p:nvSpPr>
        <p:spPr>
          <a:xfrm>
            <a:off x="609480" y="1604520"/>
            <a:ext cx="10972440" cy="1896840"/>
          </a:xfrm>
          <a:prstGeom prst="rect">
            <a:avLst/>
          </a:prstGeom>
        </p:spPr>
        <p:txBody>
          <a:bodyPr lIns="0" tIns="0" rIns="0" bIns="0">
            <a:normAutofit/>
          </a:bodyPr>
          <a:p>
            <a:endParaRPr lang="en-US" sz="3200" b="0" strike="noStrike" spc="-1">
              <a:latin typeface="Arial" panose="020B0604020202020204"/>
            </a:endParaRPr>
          </a:p>
        </p:txBody>
      </p:sp>
      <p:sp>
        <p:nvSpPr>
          <p:cNvPr id="25" name="PlaceHolder 3"/>
          <p:cNvSpPr>
            <a:spLocks noGrp="1"/>
          </p:cNvSpPr>
          <p:nvPr>
            <p:ph type="body"/>
          </p:nvPr>
        </p:nvSpPr>
        <p:spPr>
          <a:xfrm>
            <a:off x="609480" y="3682080"/>
            <a:ext cx="10972440" cy="1896840"/>
          </a:xfrm>
          <a:prstGeom prst="rect">
            <a:avLst/>
          </a:prstGeom>
        </p:spPr>
        <p:txBody>
          <a:bodyPr lIns="0" tIns="0" rIns="0" bIns="0">
            <a:normAutofit/>
          </a:bodyPr>
          <a:p>
            <a:endParaRPr lang="en-US" sz="3200" b="0" strike="noStrike" spc="-1">
              <a:latin typeface="Arial" panose="020B0604020202020204"/>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609480" y="273600"/>
            <a:ext cx="10972440" cy="1144800"/>
          </a:xfrm>
          <a:prstGeom prst="rect">
            <a:avLst/>
          </a:prstGeom>
        </p:spPr>
        <p:txBody>
          <a:bodyPr lIns="0" tIns="0" rIns="0" bIns="0" anchor="ctr">
            <a:noAutofit/>
          </a:bodyPr>
          <a:p>
            <a:pPr algn="ctr"/>
            <a:endParaRPr lang="en-US" sz="4400" b="0" strike="noStrike" spc="-1">
              <a:latin typeface="Arial" panose="020B0604020202020204"/>
            </a:endParaRPr>
          </a:p>
        </p:txBody>
      </p:sp>
      <p:sp>
        <p:nvSpPr>
          <p:cNvPr id="27" name="PlaceHolder 2"/>
          <p:cNvSpPr>
            <a:spLocks noGrp="1"/>
          </p:cNvSpPr>
          <p:nvPr>
            <p:ph type="body"/>
          </p:nvPr>
        </p:nvSpPr>
        <p:spPr>
          <a:xfrm>
            <a:off x="609480" y="1604520"/>
            <a:ext cx="5354280" cy="1896840"/>
          </a:xfrm>
          <a:prstGeom prst="rect">
            <a:avLst/>
          </a:prstGeom>
        </p:spPr>
        <p:txBody>
          <a:bodyPr lIns="0" tIns="0" rIns="0" bIns="0">
            <a:normAutofit/>
          </a:bodyPr>
          <a:p>
            <a:endParaRPr lang="en-US" sz="3200" b="0" strike="noStrike" spc="-1">
              <a:latin typeface="Arial" panose="020B0604020202020204"/>
            </a:endParaRPr>
          </a:p>
        </p:txBody>
      </p:sp>
      <p:sp>
        <p:nvSpPr>
          <p:cNvPr id="28" name="PlaceHolder 3"/>
          <p:cNvSpPr>
            <a:spLocks noGrp="1"/>
          </p:cNvSpPr>
          <p:nvPr>
            <p:ph type="body"/>
          </p:nvPr>
        </p:nvSpPr>
        <p:spPr>
          <a:xfrm>
            <a:off x="6231960" y="1604520"/>
            <a:ext cx="5354280" cy="1896840"/>
          </a:xfrm>
          <a:prstGeom prst="rect">
            <a:avLst/>
          </a:prstGeom>
        </p:spPr>
        <p:txBody>
          <a:bodyPr lIns="0" tIns="0" rIns="0" bIns="0">
            <a:normAutofit/>
          </a:bodyPr>
          <a:p>
            <a:endParaRPr lang="en-US" sz="3200" b="0" strike="noStrike" spc="-1">
              <a:latin typeface="Arial" panose="020B0604020202020204"/>
            </a:endParaRPr>
          </a:p>
        </p:txBody>
      </p:sp>
      <p:sp>
        <p:nvSpPr>
          <p:cNvPr id="29" name="PlaceHolder 4"/>
          <p:cNvSpPr>
            <a:spLocks noGrp="1"/>
          </p:cNvSpPr>
          <p:nvPr>
            <p:ph type="body"/>
          </p:nvPr>
        </p:nvSpPr>
        <p:spPr>
          <a:xfrm>
            <a:off x="609480" y="3682080"/>
            <a:ext cx="5354280" cy="1896840"/>
          </a:xfrm>
          <a:prstGeom prst="rect">
            <a:avLst/>
          </a:prstGeom>
        </p:spPr>
        <p:txBody>
          <a:bodyPr lIns="0" tIns="0" rIns="0" bIns="0">
            <a:normAutofit/>
          </a:bodyPr>
          <a:p>
            <a:endParaRPr lang="en-US" sz="3200" b="0" strike="noStrike" spc="-1">
              <a:latin typeface="Arial" panose="020B0604020202020204"/>
            </a:endParaRPr>
          </a:p>
        </p:txBody>
      </p:sp>
      <p:sp>
        <p:nvSpPr>
          <p:cNvPr id="30" name="PlaceHolder 5"/>
          <p:cNvSpPr>
            <a:spLocks noGrp="1"/>
          </p:cNvSpPr>
          <p:nvPr>
            <p:ph type="body"/>
          </p:nvPr>
        </p:nvSpPr>
        <p:spPr>
          <a:xfrm>
            <a:off x="6231960" y="3682080"/>
            <a:ext cx="5354280" cy="1896840"/>
          </a:xfrm>
          <a:prstGeom prst="rect">
            <a:avLst/>
          </a:prstGeom>
        </p:spPr>
        <p:txBody>
          <a:bodyPr lIns="0" tIns="0" rIns="0" bIns="0">
            <a:normAutofit/>
          </a:bodyPr>
          <a:p>
            <a:endParaRPr lang="en-US" sz="3200" b="0" strike="noStrike" spc="-1">
              <a:latin typeface="Arial" panose="020B0604020202020204"/>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609480" y="273600"/>
            <a:ext cx="10972440" cy="1144800"/>
          </a:xfrm>
          <a:prstGeom prst="rect">
            <a:avLst/>
          </a:prstGeom>
        </p:spPr>
        <p:txBody>
          <a:bodyPr lIns="0" tIns="0" rIns="0" bIns="0" anchor="ctr">
            <a:noAutofit/>
          </a:bodyPr>
          <a:p>
            <a:pPr algn="ctr"/>
            <a:endParaRPr lang="en-US" sz="4400" b="0" strike="noStrike" spc="-1">
              <a:latin typeface="Arial" panose="020B0604020202020204"/>
            </a:endParaRPr>
          </a:p>
        </p:txBody>
      </p:sp>
      <p:sp>
        <p:nvSpPr>
          <p:cNvPr id="32" name="PlaceHolder 2"/>
          <p:cNvSpPr>
            <a:spLocks noGrp="1"/>
          </p:cNvSpPr>
          <p:nvPr>
            <p:ph type="body"/>
          </p:nvPr>
        </p:nvSpPr>
        <p:spPr>
          <a:xfrm>
            <a:off x="609480" y="1604520"/>
            <a:ext cx="3533040" cy="1896840"/>
          </a:xfrm>
          <a:prstGeom prst="rect">
            <a:avLst/>
          </a:prstGeom>
        </p:spPr>
        <p:txBody>
          <a:bodyPr lIns="0" tIns="0" rIns="0" bIns="0">
            <a:normAutofit/>
          </a:bodyPr>
          <a:p>
            <a:endParaRPr lang="en-US" sz="3200" b="0" strike="noStrike" spc="-1">
              <a:latin typeface="Arial" panose="020B0604020202020204"/>
            </a:endParaRPr>
          </a:p>
        </p:txBody>
      </p:sp>
      <p:sp>
        <p:nvSpPr>
          <p:cNvPr id="33" name="PlaceHolder 3"/>
          <p:cNvSpPr>
            <a:spLocks noGrp="1"/>
          </p:cNvSpPr>
          <p:nvPr>
            <p:ph type="body"/>
          </p:nvPr>
        </p:nvSpPr>
        <p:spPr>
          <a:xfrm>
            <a:off x="4319640" y="1604520"/>
            <a:ext cx="3533040" cy="1896840"/>
          </a:xfrm>
          <a:prstGeom prst="rect">
            <a:avLst/>
          </a:prstGeom>
        </p:spPr>
        <p:txBody>
          <a:bodyPr lIns="0" tIns="0" rIns="0" bIns="0">
            <a:normAutofit/>
          </a:bodyPr>
          <a:p>
            <a:endParaRPr lang="en-US" sz="3200" b="0" strike="noStrike" spc="-1">
              <a:latin typeface="Arial" panose="020B0604020202020204"/>
            </a:endParaRPr>
          </a:p>
        </p:txBody>
      </p:sp>
      <p:sp>
        <p:nvSpPr>
          <p:cNvPr id="34" name="PlaceHolder 4"/>
          <p:cNvSpPr>
            <a:spLocks noGrp="1"/>
          </p:cNvSpPr>
          <p:nvPr>
            <p:ph type="body"/>
          </p:nvPr>
        </p:nvSpPr>
        <p:spPr>
          <a:xfrm>
            <a:off x="8029800" y="1604520"/>
            <a:ext cx="3533040" cy="1896840"/>
          </a:xfrm>
          <a:prstGeom prst="rect">
            <a:avLst/>
          </a:prstGeom>
        </p:spPr>
        <p:txBody>
          <a:bodyPr lIns="0" tIns="0" rIns="0" bIns="0">
            <a:normAutofit/>
          </a:bodyPr>
          <a:p>
            <a:endParaRPr lang="en-US" sz="3200" b="0" strike="noStrike" spc="-1">
              <a:latin typeface="Arial" panose="020B0604020202020204"/>
            </a:endParaRPr>
          </a:p>
        </p:txBody>
      </p:sp>
      <p:sp>
        <p:nvSpPr>
          <p:cNvPr id="35" name="PlaceHolder 5"/>
          <p:cNvSpPr>
            <a:spLocks noGrp="1"/>
          </p:cNvSpPr>
          <p:nvPr>
            <p:ph type="body"/>
          </p:nvPr>
        </p:nvSpPr>
        <p:spPr>
          <a:xfrm>
            <a:off x="609480" y="3682080"/>
            <a:ext cx="3533040" cy="1896840"/>
          </a:xfrm>
          <a:prstGeom prst="rect">
            <a:avLst/>
          </a:prstGeom>
        </p:spPr>
        <p:txBody>
          <a:bodyPr lIns="0" tIns="0" rIns="0" bIns="0">
            <a:normAutofit/>
          </a:bodyPr>
          <a:p>
            <a:endParaRPr lang="en-US" sz="3200" b="0" strike="noStrike" spc="-1">
              <a:latin typeface="Arial" panose="020B0604020202020204"/>
            </a:endParaRPr>
          </a:p>
        </p:txBody>
      </p:sp>
      <p:sp>
        <p:nvSpPr>
          <p:cNvPr id="36" name="PlaceHolder 6"/>
          <p:cNvSpPr>
            <a:spLocks noGrp="1"/>
          </p:cNvSpPr>
          <p:nvPr>
            <p:ph type="body"/>
          </p:nvPr>
        </p:nvSpPr>
        <p:spPr>
          <a:xfrm>
            <a:off x="4319640" y="3682080"/>
            <a:ext cx="3533040" cy="1896840"/>
          </a:xfrm>
          <a:prstGeom prst="rect">
            <a:avLst/>
          </a:prstGeom>
        </p:spPr>
        <p:txBody>
          <a:bodyPr lIns="0" tIns="0" rIns="0" bIns="0">
            <a:normAutofit/>
          </a:bodyPr>
          <a:p>
            <a:endParaRPr lang="en-US" sz="3200" b="0" strike="noStrike" spc="-1">
              <a:latin typeface="Arial" panose="020B0604020202020204"/>
            </a:endParaRPr>
          </a:p>
        </p:txBody>
      </p:sp>
      <p:sp>
        <p:nvSpPr>
          <p:cNvPr id="37" name="PlaceHolder 7"/>
          <p:cNvSpPr>
            <a:spLocks noGrp="1"/>
          </p:cNvSpPr>
          <p:nvPr>
            <p:ph type="body"/>
          </p:nvPr>
        </p:nvSpPr>
        <p:spPr>
          <a:xfrm>
            <a:off x="8029800" y="3682080"/>
            <a:ext cx="3533040" cy="1896840"/>
          </a:xfrm>
          <a:prstGeom prst="rect">
            <a:avLst/>
          </a:prstGeom>
        </p:spPr>
        <p:txBody>
          <a:bodyPr lIns="0" tIns="0" rIns="0" bIns="0">
            <a:normAutofit/>
          </a:bodyPr>
          <a:p>
            <a:endParaRPr lang="en-US" sz="3200" b="0" strike="noStrike" spc="-1">
              <a:latin typeface="Arial" panose="020B0604020202020204"/>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609480" y="273600"/>
            <a:ext cx="10972440" cy="1144800"/>
          </a:xfrm>
          <a:prstGeom prst="rect">
            <a:avLst/>
          </a:prstGeom>
        </p:spPr>
        <p:txBody>
          <a:bodyPr lIns="0" tIns="0" rIns="0" bIns="0" anchor="ctr">
            <a:noAutofit/>
          </a:bodyPr>
          <a:p>
            <a:pPr algn="ctr"/>
            <a:endParaRPr lang="en-US" sz="4400" b="0" strike="noStrike" spc="-1">
              <a:latin typeface="Arial" panose="020B0604020202020204"/>
            </a:endParaRPr>
          </a:p>
        </p:txBody>
      </p:sp>
      <p:sp>
        <p:nvSpPr>
          <p:cNvPr id="3" name="PlaceHolder 2"/>
          <p:cNvSpPr>
            <a:spLocks noGrp="1"/>
          </p:cNvSpPr>
          <p:nvPr>
            <p:ph type="subTitle"/>
          </p:nvPr>
        </p:nvSpPr>
        <p:spPr>
          <a:xfrm>
            <a:off x="609480" y="1604520"/>
            <a:ext cx="10972440" cy="3977280"/>
          </a:xfrm>
          <a:prstGeom prst="rect">
            <a:avLst/>
          </a:prstGeom>
        </p:spPr>
        <p:txBody>
          <a:bodyPr lIns="0" tIns="0" rIns="0" bIns="0" anchor="ctr">
            <a:noAutofit/>
          </a:bodyPr>
          <a:p>
            <a:pPr algn="ctr"/>
            <a:endParaRPr lang="en-US" sz="3200" b="0" strike="noStrike" spc="-1">
              <a:latin typeface="Arial" panose="020B0604020202020204"/>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609480" y="273600"/>
            <a:ext cx="10972440" cy="1144800"/>
          </a:xfrm>
          <a:prstGeom prst="rect">
            <a:avLst/>
          </a:prstGeom>
        </p:spPr>
        <p:txBody>
          <a:bodyPr lIns="0" tIns="0" rIns="0" bIns="0" anchor="ctr">
            <a:noAutofit/>
          </a:bodyPr>
          <a:p>
            <a:pPr algn="ctr"/>
            <a:endParaRPr lang="en-US" sz="4400" b="0" strike="noStrike" spc="-1">
              <a:latin typeface="Arial" panose="020B0604020202020204"/>
            </a:endParaRPr>
          </a:p>
        </p:txBody>
      </p:sp>
      <p:sp>
        <p:nvSpPr>
          <p:cNvPr id="5" name="PlaceHolder 2"/>
          <p:cNvSpPr>
            <a:spLocks noGrp="1"/>
          </p:cNvSpPr>
          <p:nvPr>
            <p:ph type="body"/>
          </p:nvPr>
        </p:nvSpPr>
        <p:spPr>
          <a:xfrm>
            <a:off x="609480" y="1604520"/>
            <a:ext cx="10972440" cy="3977280"/>
          </a:xfrm>
          <a:prstGeom prst="rect">
            <a:avLst/>
          </a:prstGeom>
        </p:spPr>
        <p:txBody>
          <a:bodyPr lIns="0" tIns="0" rIns="0" bIns="0">
            <a:normAutofit/>
          </a:bodyPr>
          <a:p>
            <a:endParaRPr lang="en-US" sz="3200" b="0" strike="noStrike" spc="-1">
              <a:latin typeface="Arial" panose="020B0604020202020204"/>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609480" y="273600"/>
            <a:ext cx="10972440" cy="1144800"/>
          </a:xfrm>
          <a:prstGeom prst="rect">
            <a:avLst/>
          </a:prstGeom>
        </p:spPr>
        <p:txBody>
          <a:bodyPr lIns="0" tIns="0" rIns="0" bIns="0" anchor="ctr">
            <a:noAutofit/>
          </a:bodyPr>
          <a:p>
            <a:pPr algn="ctr"/>
            <a:endParaRPr lang="en-US" sz="4400" b="0" strike="noStrike" spc="-1">
              <a:latin typeface="Arial" panose="020B0604020202020204"/>
            </a:endParaRPr>
          </a:p>
        </p:txBody>
      </p:sp>
      <p:sp>
        <p:nvSpPr>
          <p:cNvPr id="7" name="PlaceHolder 2"/>
          <p:cNvSpPr>
            <a:spLocks noGrp="1"/>
          </p:cNvSpPr>
          <p:nvPr>
            <p:ph type="body"/>
          </p:nvPr>
        </p:nvSpPr>
        <p:spPr>
          <a:xfrm>
            <a:off x="609480" y="1604520"/>
            <a:ext cx="5354280" cy="3977280"/>
          </a:xfrm>
          <a:prstGeom prst="rect">
            <a:avLst/>
          </a:prstGeom>
        </p:spPr>
        <p:txBody>
          <a:bodyPr lIns="0" tIns="0" rIns="0" bIns="0">
            <a:normAutofit/>
          </a:bodyPr>
          <a:p>
            <a:endParaRPr lang="en-US" sz="3200" b="0" strike="noStrike" spc="-1">
              <a:latin typeface="Arial" panose="020B0604020202020204"/>
            </a:endParaRPr>
          </a:p>
        </p:txBody>
      </p:sp>
      <p:sp>
        <p:nvSpPr>
          <p:cNvPr id="8" name="PlaceHolder 3"/>
          <p:cNvSpPr>
            <a:spLocks noGrp="1"/>
          </p:cNvSpPr>
          <p:nvPr>
            <p:ph type="body"/>
          </p:nvPr>
        </p:nvSpPr>
        <p:spPr>
          <a:xfrm>
            <a:off x="6231960" y="1604520"/>
            <a:ext cx="5354280" cy="3977280"/>
          </a:xfrm>
          <a:prstGeom prst="rect">
            <a:avLst/>
          </a:prstGeom>
        </p:spPr>
        <p:txBody>
          <a:bodyPr lIns="0" tIns="0" rIns="0" bIns="0">
            <a:normAutofit/>
          </a:bodyPr>
          <a:p>
            <a:endParaRPr lang="en-US" sz="3200" b="0" strike="noStrike" spc="-1">
              <a:latin typeface="Arial" panose="020B0604020202020204"/>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609480" y="273600"/>
            <a:ext cx="10972440" cy="1144800"/>
          </a:xfrm>
          <a:prstGeom prst="rect">
            <a:avLst/>
          </a:prstGeom>
        </p:spPr>
        <p:txBody>
          <a:bodyPr lIns="0" tIns="0" rIns="0" bIns="0" anchor="ctr">
            <a:noAutofit/>
          </a:bodyPr>
          <a:p>
            <a:pPr algn="ctr"/>
            <a:endParaRPr lang="en-US" sz="4400" b="0" strike="noStrike" spc="-1">
              <a:latin typeface="Arial" panose="020B0604020202020204"/>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609480" y="273600"/>
            <a:ext cx="10972440" cy="5307840"/>
          </a:xfrm>
          <a:prstGeom prst="rect">
            <a:avLst/>
          </a:prstGeom>
        </p:spPr>
        <p:txBody>
          <a:bodyPr lIns="0" tIns="0" rIns="0" bIns="0" anchor="ctr">
            <a:noAutofit/>
          </a:bodyPr>
          <a:p>
            <a:pPr algn="ctr"/>
            <a:endParaRPr lang="en-US" sz="3200" b="0" strike="noStrike" spc="-1">
              <a:latin typeface="Arial" panose="020B0604020202020204"/>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609480" y="273600"/>
            <a:ext cx="10972440" cy="1144800"/>
          </a:xfrm>
          <a:prstGeom prst="rect">
            <a:avLst/>
          </a:prstGeom>
        </p:spPr>
        <p:txBody>
          <a:bodyPr lIns="0" tIns="0" rIns="0" bIns="0" anchor="ctr">
            <a:noAutofit/>
          </a:bodyPr>
          <a:p>
            <a:pPr algn="ctr"/>
            <a:endParaRPr lang="en-US" sz="4400" b="0" strike="noStrike" spc="-1">
              <a:latin typeface="Arial" panose="020B0604020202020204"/>
            </a:endParaRPr>
          </a:p>
        </p:txBody>
      </p:sp>
      <p:sp>
        <p:nvSpPr>
          <p:cNvPr id="12" name="PlaceHolder 2"/>
          <p:cNvSpPr>
            <a:spLocks noGrp="1"/>
          </p:cNvSpPr>
          <p:nvPr>
            <p:ph type="body"/>
          </p:nvPr>
        </p:nvSpPr>
        <p:spPr>
          <a:xfrm>
            <a:off x="609480" y="1604520"/>
            <a:ext cx="5354280" cy="1896840"/>
          </a:xfrm>
          <a:prstGeom prst="rect">
            <a:avLst/>
          </a:prstGeom>
        </p:spPr>
        <p:txBody>
          <a:bodyPr lIns="0" tIns="0" rIns="0" bIns="0">
            <a:normAutofit/>
          </a:bodyPr>
          <a:p>
            <a:endParaRPr lang="en-US" sz="3200" b="0" strike="noStrike" spc="-1">
              <a:latin typeface="Arial" panose="020B0604020202020204"/>
            </a:endParaRPr>
          </a:p>
        </p:txBody>
      </p:sp>
      <p:sp>
        <p:nvSpPr>
          <p:cNvPr id="13" name="PlaceHolder 3"/>
          <p:cNvSpPr>
            <a:spLocks noGrp="1"/>
          </p:cNvSpPr>
          <p:nvPr>
            <p:ph type="body"/>
          </p:nvPr>
        </p:nvSpPr>
        <p:spPr>
          <a:xfrm>
            <a:off x="6231960" y="1604520"/>
            <a:ext cx="5354280" cy="3977280"/>
          </a:xfrm>
          <a:prstGeom prst="rect">
            <a:avLst/>
          </a:prstGeom>
        </p:spPr>
        <p:txBody>
          <a:bodyPr lIns="0" tIns="0" rIns="0" bIns="0">
            <a:normAutofit/>
          </a:bodyPr>
          <a:p>
            <a:endParaRPr lang="en-US" sz="3200" b="0" strike="noStrike" spc="-1">
              <a:latin typeface="Arial" panose="020B0604020202020204"/>
            </a:endParaRPr>
          </a:p>
        </p:txBody>
      </p:sp>
      <p:sp>
        <p:nvSpPr>
          <p:cNvPr id="14" name="PlaceHolder 4"/>
          <p:cNvSpPr>
            <a:spLocks noGrp="1"/>
          </p:cNvSpPr>
          <p:nvPr>
            <p:ph type="body"/>
          </p:nvPr>
        </p:nvSpPr>
        <p:spPr>
          <a:xfrm>
            <a:off x="609480" y="3682080"/>
            <a:ext cx="5354280" cy="1896840"/>
          </a:xfrm>
          <a:prstGeom prst="rect">
            <a:avLst/>
          </a:prstGeom>
        </p:spPr>
        <p:txBody>
          <a:bodyPr lIns="0" tIns="0" rIns="0" bIns="0">
            <a:normAutofit/>
          </a:bodyPr>
          <a:p>
            <a:endParaRPr lang="en-US" sz="3200" b="0" strike="noStrike" spc="-1">
              <a:latin typeface="Arial" panose="020B0604020202020204"/>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609480" y="273600"/>
            <a:ext cx="10972440" cy="1144800"/>
          </a:xfrm>
          <a:prstGeom prst="rect">
            <a:avLst/>
          </a:prstGeom>
        </p:spPr>
        <p:txBody>
          <a:bodyPr lIns="0" tIns="0" rIns="0" bIns="0" anchor="ctr">
            <a:noAutofit/>
          </a:bodyPr>
          <a:p>
            <a:pPr algn="ctr"/>
            <a:endParaRPr lang="en-US" sz="4400" b="0" strike="noStrike" spc="-1">
              <a:latin typeface="Arial" panose="020B0604020202020204"/>
            </a:endParaRPr>
          </a:p>
        </p:txBody>
      </p:sp>
      <p:sp>
        <p:nvSpPr>
          <p:cNvPr id="16" name="PlaceHolder 2"/>
          <p:cNvSpPr>
            <a:spLocks noGrp="1"/>
          </p:cNvSpPr>
          <p:nvPr>
            <p:ph type="body"/>
          </p:nvPr>
        </p:nvSpPr>
        <p:spPr>
          <a:xfrm>
            <a:off x="609480" y="1604520"/>
            <a:ext cx="5354280" cy="3977280"/>
          </a:xfrm>
          <a:prstGeom prst="rect">
            <a:avLst/>
          </a:prstGeom>
        </p:spPr>
        <p:txBody>
          <a:bodyPr lIns="0" tIns="0" rIns="0" bIns="0">
            <a:normAutofit/>
          </a:bodyPr>
          <a:p>
            <a:endParaRPr lang="en-US" sz="3200" b="0" strike="noStrike" spc="-1">
              <a:latin typeface="Arial" panose="020B0604020202020204"/>
            </a:endParaRPr>
          </a:p>
        </p:txBody>
      </p:sp>
      <p:sp>
        <p:nvSpPr>
          <p:cNvPr id="17" name="PlaceHolder 3"/>
          <p:cNvSpPr>
            <a:spLocks noGrp="1"/>
          </p:cNvSpPr>
          <p:nvPr>
            <p:ph type="body"/>
          </p:nvPr>
        </p:nvSpPr>
        <p:spPr>
          <a:xfrm>
            <a:off x="6231960" y="1604520"/>
            <a:ext cx="5354280" cy="1896840"/>
          </a:xfrm>
          <a:prstGeom prst="rect">
            <a:avLst/>
          </a:prstGeom>
        </p:spPr>
        <p:txBody>
          <a:bodyPr lIns="0" tIns="0" rIns="0" bIns="0">
            <a:normAutofit/>
          </a:bodyPr>
          <a:p>
            <a:endParaRPr lang="en-US" sz="3200" b="0" strike="noStrike" spc="-1">
              <a:latin typeface="Arial" panose="020B0604020202020204"/>
            </a:endParaRPr>
          </a:p>
        </p:txBody>
      </p:sp>
      <p:sp>
        <p:nvSpPr>
          <p:cNvPr id="18" name="PlaceHolder 4"/>
          <p:cNvSpPr>
            <a:spLocks noGrp="1"/>
          </p:cNvSpPr>
          <p:nvPr>
            <p:ph type="body"/>
          </p:nvPr>
        </p:nvSpPr>
        <p:spPr>
          <a:xfrm>
            <a:off x="6231960" y="3682080"/>
            <a:ext cx="5354280" cy="1896840"/>
          </a:xfrm>
          <a:prstGeom prst="rect">
            <a:avLst/>
          </a:prstGeom>
        </p:spPr>
        <p:txBody>
          <a:bodyPr lIns="0" tIns="0" rIns="0" bIns="0">
            <a:normAutofit/>
          </a:bodyPr>
          <a:p>
            <a:endParaRPr lang="en-US" sz="3200" b="0" strike="noStrike" spc="-1">
              <a:latin typeface="Arial" panose="020B0604020202020204"/>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609480" y="273600"/>
            <a:ext cx="10972440" cy="1144800"/>
          </a:xfrm>
          <a:prstGeom prst="rect">
            <a:avLst/>
          </a:prstGeom>
        </p:spPr>
        <p:txBody>
          <a:bodyPr lIns="0" tIns="0" rIns="0" bIns="0" anchor="ctr">
            <a:noAutofit/>
          </a:bodyPr>
          <a:p>
            <a:pPr algn="ctr"/>
            <a:endParaRPr lang="en-US" sz="4400" b="0" strike="noStrike" spc="-1">
              <a:latin typeface="Arial" panose="020B0604020202020204"/>
            </a:endParaRPr>
          </a:p>
        </p:txBody>
      </p:sp>
      <p:sp>
        <p:nvSpPr>
          <p:cNvPr id="20" name="PlaceHolder 2"/>
          <p:cNvSpPr>
            <a:spLocks noGrp="1"/>
          </p:cNvSpPr>
          <p:nvPr>
            <p:ph type="body"/>
          </p:nvPr>
        </p:nvSpPr>
        <p:spPr>
          <a:xfrm>
            <a:off x="609480" y="1604520"/>
            <a:ext cx="5354280" cy="1896840"/>
          </a:xfrm>
          <a:prstGeom prst="rect">
            <a:avLst/>
          </a:prstGeom>
        </p:spPr>
        <p:txBody>
          <a:bodyPr lIns="0" tIns="0" rIns="0" bIns="0">
            <a:normAutofit/>
          </a:bodyPr>
          <a:p>
            <a:endParaRPr lang="en-US" sz="3200" b="0" strike="noStrike" spc="-1">
              <a:latin typeface="Arial" panose="020B0604020202020204"/>
            </a:endParaRPr>
          </a:p>
        </p:txBody>
      </p:sp>
      <p:sp>
        <p:nvSpPr>
          <p:cNvPr id="21" name="PlaceHolder 3"/>
          <p:cNvSpPr>
            <a:spLocks noGrp="1"/>
          </p:cNvSpPr>
          <p:nvPr>
            <p:ph type="body"/>
          </p:nvPr>
        </p:nvSpPr>
        <p:spPr>
          <a:xfrm>
            <a:off x="6231960" y="1604520"/>
            <a:ext cx="5354280" cy="1896840"/>
          </a:xfrm>
          <a:prstGeom prst="rect">
            <a:avLst/>
          </a:prstGeom>
        </p:spPr>
        <p:txBody>
          <a:bodyPr lIns="0" tIns="0" rIns="0" bIns="0">
            <a:normAutofit/>
          </a:bodyPr>
          <a:p>
            <a:endParaRPr lang="en-US" sz="3200" b="0" strike="noStrike" spc="-1">
              <a:latin typeface="Arial" panose="020B0604020202020204"/>
            </a:endParaRPr>
          </a:p>
        </p:txBody>
      </p:sp>
      <p:sp>
        <p:nvSpPr>
          <p:cNvPr id="22" name="PlaceHolder 4"/>
          <p:cNvSpPr>
            <a:spLocks noGrp="1"/>
          </p:cNvSpPr>
          <p:nvPr>
            <p:ph type="body"/>
          </p:nvPr>
        </p:nvSpPr>
        <p:spPr>
          <a:xfrm>
            <a:off x="609480" y="3682080"/>
            <a:ext cx="10972440" cy="1896840"/>
          </a:xfrm>
          <a:prstGeom prst="rect">
            <a:avLst/>
          </a:prstGeom>
        </p:spPr>
        <p:txBody>
          <a:bodyPr lIns="0" tIns="0" rIns="0" bIns="0">
            <a:normAutofit/>
          </a:bodyPr>
          <a:p>
            <a:endParaRPr lang="en-US" sz="3200" b="0" strike="noStrike" spc="-1">
              <a:latin typeface="Arial" panose="020B0604020202020204"/>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3333"/>
        </a:solidFill>
        <a:effectLst/>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609480" y="273600"/>
            <a:ext cx="10972440" cy="1144800"/>
          </a:xfrm>
          <a:prstGeom prst="rect">
            <a:avLst/>
          </a:prstGeom>
        </p:spPr>
        <p:txBody>
          <a:bodyPr lIns="0" tIns="0" rIns="0" bIns="0" anchor="ctr">
            <a:noAutofit/>
          </a:bodyPr>
          <a:p>
            <a:pPr algn="ctr"/>
            <a:r>
              <a:rPr lang="en-US" sz="4400" b="0" strike="noStrike" spc="-1">
                <a:latin typeface="Arial" panose="020B0604020202020204"/>
              </a:rPr>
              <a:t>Click to edit the title text format</a:t>
            </a:r>
            <a:endParaRPr lang="en-US" sz="4400" b="0" strike="noStrike" spc="-1">
              <a:latin typeface="Arial" panose="020B0604020202020204"/>
            </a:endParaRPr>
          </a:p>
        </p:txBody>
      </p:sp>
      <p:sp>
        <p:nvSpPr>
          <p:cNvPr id="2" name="PlaceHolder 2"/>
          <p:cNvSpPr>
            <a:spLocks noGrp="1"/>
          </p:cNvSpPr>
          <p:nvPr>
            <p:ph type="body"/>
          </p:nvPr>
        </p:nvSpPr>
        <p:spPr>
          <a:xfrm>
            <a:off x="609480" y="1604520"/>
            <a:ext cx="10972440" cy="3977280"/>
          </a:xfrm>
          <a:prstGeom prst="rect">
            <a:avLst/>
          </a:prstGeom>
        </p:spPr>
        <p:txBody>
          <a:bodyPr lIns="0" tIns="0" rIns="0" bIns="0">
            <a:normAutofit/>
          </a:bodyPr>
          <a:p>
            <a:pPr marL="431800" indent="-323850">
              <a:spcBef>
                <a:spcPts val="1415"/>
              </a:spcBef>
              <a:buClr>
                <a:srgbClr val="FFFFFF"/>
              </a:buClr>
              <a:buSzPct val="45000"/>
              <a:buFont typeface="Wingdings" panose="05000000000000000000" pitchFamily="2" charset="2"/>
              <a:buChar char=""/>
            </a:pPr>
            <a:r>
              <a:rPr lang="en-US" sz="3200" b="0" strike="noStrike" spc="-1">
                <a:latin typeface="Arial" panose="020B0604020202020204"/>
              </a:rPr>
              <a:t>Click to edit the outline text format</a:t>
            </a:r>
            <a:endParaRPr lang="en-US" sz="3200" b="0" strike="noStrike" spc="-1">
              <a:latin typeface="Arial" panose="020B0604020202020204"/>
            </a:endParaRPr>
          </a:p>
          <a:p>
            <a:pPr marL="864235" lvl="1" indent="-323850">
              <a:spcBef>
                <a:spcPts val="1135"/>
              </a:spcBef>
              <a:buClr>
                <a:srgbClr val="FFFFFF"/>
              </a:buClr>
              <a:buSzPct val="75000"/>
              <a:buFont typeface="Symbol" panose="05050102010706020507" charset="2"/>
              <a:buChar char=""/>
            </a:pPr>
            <a:r>
              <a:rPr lang="en-US" sz="2800" b="0" strike="noStrike" spc="-1">
                <a:latin typeface="Arial" panose="020B0604020202020204"/>
              </a:rPr>
              <a:t>Second Outline Level</a:t>
            </a:r>
            <a:endParaRPr lang="en-US" sz="2800" b="0" strike="noStrike" spc="-1">
              <a:latin typeface="Arial" panose="020B0604020202020204"/>
            </a:endParaRPr>
          </a:p>
          <a:p>
            <a:pPr marL="1296035" lvl="2" indent="-288290">
              <a:spcBef>
                <a:spcPts val="850"/>
              </a:spcBef>
              <a:buClr>
                <a:srgbClr val="FFFFFF"/>
              </a:buClr>
              <a:buSzPct val="45000"/>
              <a:buFont typeface="Wingdings" panose="05000000000000000000" pitchFamily="2" charset="2"/>
              <a:buChar char=""/>
            </a:pPr>
            <a:r>
              <a:rPr lang="en-US" sz="2400" b="0" strike="noStrike" spc="-1">
                <a:latin typeface="Arial" panose="020B0604020202020204"/>
              </a:rPr>
              <a:t>Third Outline Level</a:t>
            </a:r>
            <a:endParaRPr lang="en-US" sz="2400" b="0" strike="noStrike" spc="-1">
              <a:latin typeface="Arial" panose="020B0604020202020204"/>
            </a:endParaRPr>
          </a:p>
          <a:p>
            <a:pPr marL="1727835" lvl="3" indent="-215900">
              <a:spcBef>
                <a:spcPts val="565"/>
              </a:spcBef>
              <a:buClr>
                <a:srgbClr val="FFFFFF"/>
              </a:buClr>
              <a:buSzPct val="75000"/>
              <a:buFont typeface="Symbol" panose="05050102010706020507" charset="2"/>
              <a:buChar char=""/>
            </a:pPr>
            <a:r>
              <a:rPr lang="en-US" sz="2000" b="0" strike="noStrike" spc="-1">
                <a:latin typeface="Arial" panose="020B0604020202020204"/>
              </a:rPr>
              <a:t>Fourth Outline Level</a:t>
            </a:r>
            <a:endParaRPr lang="en-US" sz="2000" b="0" strike="noStrike" spc="-1">
              <a:latin typeface="Arial" panose="020B0604020202020204"/>
            </a:endParaRPr>
          </a:p>
          <a:p>
            <a:pPr marL="2160270" lvl="4" indent="-215900">
              <a:spcBef>
                <a:spcPts val="285"/>
              </a:spcBef>
              <a:buClr>
                <a:srgbClr val="FFFFFF"/>
              </a:buClr>
              <a:buSzPct val="45000"/>
              <a:buFont typeface="Wingdings" panose="05000000000000000000" pitchFamily="2" charset="2"/>
              <a:buChar char=""/>
            </a:pPr>
            <a:r>
              <a:rPr lang="en-US" sz="2000" b="0" strike="noStrike" spc="-1">
                <a:latin typeface="Arial" panose="020B0604020202020204"/>
              </a:rPr>
              <a:t>Fifth Outline Level</a:t>
            </a:r>
            <a:endParaRPr lang="en-US" sz="2000" b="0" strike="noStrike" spc="-1">
              <a:latin typeface="Arial" panose="020B0604020202020204"/>
            </a:endParaRPr>
          </a:p>
          <a:p>
            <a:pPr marL="2592070" lvl="5" indent="-215900">
              <a:spcBef>
                <a:spcPts val="285"/>
              </a:spcBef>
              <a:buClr>
                <a:srgbClr val="FFFFFF"/>
              </a:buClr>
              <a:buSzPct val="45000"/>
              <a:buFont typeface="Wingdings" panose="05000000000000000000" pitchFamily="2" charset="2"/>
              <a:buChar char=""/>
            </a:pPr>
            <a:r>
              <a:rPr lang="en-US" sz="2000" b="0" strike="noStrike" spc="-1">
                <a:latin typeface="Arial" panose="020B0604020202020204"/>
              </a:rPr>
              <a:t>Sixth Outline Level</a:t>
            </a:r>
            <a:endParaRPr lang="en-US" sz="2000" b="0" strike="noStrike" spc="-1">
              <a:latin typeface="Arial" panose="020B0604020202020204"/>
            </a:endParaRPr>
          </a:p>
          <a:p>
            <a:pPr marL="3023870" lvl="6" indent="-215900">
              <a:spcBef>
                <a:spcPts val="285"/>
              </a:spcBef>
              <a:buClr>
                <a:srgbClr val="FFFFFF"/>
              </a:buClr>
              <a:buSzPct val="45000"/>
              <a:buFont typeface="Wingdings" panose="05000000000000000000" pitchFamily="2" charset="2"/>
              <a:buChar char=""/>
            </a:pPr>
            <a:r>
              <a:rPr lang="en-US" sz="2000" b="0" strike="noStrike" spc="-1">
                <a:latin typeface="Arial" panose="020B0604020202020204"/>
              </a:rPr>
              <a:t>Seventh Outline Level</a:t>
            </a:r>
            <a:endParaRPr lang="en-US" sz="2000" b="0" strike="noStrike" spc="-1">
              <a:latin typeface="Arial" panose="020B0604020202020204"/>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p:bodyStyle/>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8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9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9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9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9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9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6" name="CustomShape 1"/>
          <p:cNvSpPr/>
          <p:nvPr/>
        </p:nvSpPr>
        <p:spPr>
          <a:xfrm>
            <a:off x="1523880" y="3602160"/>
            <a:ext cx="9136080" cy="1647720"/>
          </a:xfrm>
          <a:prstGeom prst="rect">
            <a:avLst/>
          </a:prstGeom>
          <a:noFill/>
          <a:ln w="0">
            <a:noFill/>
          </a:ln>
        </p:spPr>
        <p:style>
          <a:lnRef idx="0">
            <a:srgbClr val="FFFFFF"/>
          </a:lnRef>
          <a:fillRef idx="0">
            <a:srgbClr val="FFFFFF"/>
          </a:fillRef>
          <a:effectRef idx="0">
            <a:srgbClr val="FFFFFF"/>
          </a:effectRef>
          <a:fontRef idx="minor"/>
        </p:style>
      </p:sp>
      <p:sp>
        <p:nvSpPr>
          <p:cNvPr id="77" name="CustomShape 2"/>
          <p:cNvSpPr/>
          <p:nvPr/>
        </p:nvSpPr>
        <p:spPr>
          <a:xfrm>
            <a:off x="2063520" y="0"/>
            <a:ext cx="9136080" cy="129528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90000"/>
              </a:lnSpc>
            </a:pPr>
            <a:r>
              <a:rPr lang="en-US" sz="6000" b="0" strike="noStrike" spc="-1">
                <a:solidFill>
                  <a:srgbClr val="E2F0D9"/>
                </a:solidFill>
                <a:latin typeface="Calibri Light" panose="020F0302020204030204"/>
                <a:ea typeface="DejaVu Sans" panose="020B0603030804020204"/>
              </a:rPr>
              <a:t> </a:t>
            </a:r>
            <a:endParaRPr lang="en-US" sz="6000" b="0" strike="noStrike" spc="-1">
              <a:latin typeface="Arial" panose="020B0604020202020204"/>
            </a:endParaRPr>
          </a:p>
        </p:txBody>
      </p:sp>
      <p:sp>
        <p:nvSpPr>
          <p:cNvPr id="79" name="CustomShape 4"/>
          <p:cNvSpPr/>
          <p:nvPr/>
        </p:nvSpPr>
        <p:spPr>
          <a:xfrm>
            <a:off x="1313180" y="228600"/>
            <a:ext cx="7990840" cy="1565910"/>
          </a:xfrm>
          <a:prstGeom prst="rect">
            <a:avLst/>
          </a:prstGeom>
          <a:blipFill rotWithShape="1">
            <a:blip r:embed="rId2"/>
            <a:stretch>
              <a:fillRect/>
            </a:stretch>
          </a:blipFill>
          <a:ln w="0">
            <a:noFill/>
          </a:ln>
        </p:spPr>
        <p:style>
          <a:lnRef idx="0">
            <a:srgbClr val="FFFFFF"/>
          </a:lnRef>
          <a:fillRef idx="0">
            <a:srgbClr val="FFFFFF"/>
          </a:fillRef>
          <a:effectRef idx="0">
            <a:srgbClr val="FFFFFF"/>
          </a:effectRef>
          <a:fontRef idx="minor"/>
        </p:style>
        <p:txBody>
          <a:bodyPr wrap="square" lIns="90000" tIns="45000" rIns="90000" bIns="45000">
            <a:spAutoFit/>
          </a:bodyPr>
          <a:p>
            <a:pPr algn="ctr">
              <a:lnSpc>
                <a:spcPct val="100000"/>
              </a:lnSpc>
            </a:pPr>
            <a:r>
              <a:rPr lang="en-US" sz="4800" b="1" i="1" strike="noStrike" spc="-1">
                <a:solidFill>
                  <a:schemeClr val="accent3">
                    <a:lumMod val="20000"/>
                    <a:lumOff val="80000"/>
                  </a:schemeClr>
                </a:solidFill>
                <a:latin typeface="Bookman Old Style" panose="02050604050505020204"/>
                <a:ea typeface="DejaVu Sans" panose="020B0603030804020204"/>
              </a:rPr>
              <a:t> Ninety-Five Theses </a:t>
            </a:r>
            <a:endParaRPr lang="en-US" sz="4800" b="1" i="1" strike="noStrike" spc="-1">
              <a:solidFill>
                <a:schemeClr val="accent3">
                  <a:lumMod val="20000"/>
                  <a:lumOff val="80000"/>
                </a:schemeClr>
              </a:solidFill>
              <a:latin typeface="Bookman Old Style" panose="02050604050505020204"/>
              <a:ea typeface="DejaVu Sans" panose="020B0603030804020204"/>
            </a:endParaRPr>
          </a:p>
          <a:p>
            <a:pPr algn="ctr">
              <a:lnSpc>
                <a:spcPct val="100000"/>
              </a:lnSpc>
            </a:pPr>
            <a:r>
              <a:rPr lang="en-US" sz="4800" b="1" i="1" strike="noStrike" spc="-1">
                <a:solidFill>
                  <a:schemeClr val="accent3">
                    <a:lumMod val="20000"/>
                    <a:lumOff val="80000"/>
                  </a:schemeClr>
                </a:solidFill>
                <a:latin typeface="Bookman Old Style" panose="02050604050505020204"/>
                <a:ea typeface="DejaVu Sans" panose="020B0603030804020204"/>
              </a:rPr>
              <a:t>for a New Reformation</a:t>
            </a:r>
            <a:endParaRPr lang="en-US" sz="4800" b="1" i="1" strike="noStrike" spc="-1">
              <a:solidFill>
                <a:schemeClr val="accent3">
                  <a:lumMod val="20000"/>
                  <a:lumOff val="80000"/>
                </a:schemeClr>
              </a:solidFill>
              <a:latin typeface="Bookman Old Style" panose="02050604050505020204"/>
              <a:ea typeface="DejaVu Sans" panose="020B0603030804020204"/>
            </a:endParaRPr>
          </a:p>
        </p:txBody>
      </p:sp>
      <p:sp>
        <p:nvSpPr>
          <p:cNvPr id="80" name="CustomShape 5"/>
          <p:cNvSpPr/>
          <p:nvPr/>
        </p:nvSpPr>
        <p:spPr>
          <a:xfrm>
            <a:off x="685800" y="1428840"/>
            <a:ext cx="10742400" cy="26841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oAutofit/>
          </a:bodyPr>
          <a:p>
            <a:pPr algn="just">
              <a:lnSpc>
                <a:spcPct val="100000"/>
              </a:lnSpc>
            </a:pPr>
            <a:endParaRPr lang="en-US" sz="1800" b="0" strike="noStrike" spc="-1">
              <a:latin typeface="Arial" panose="020B0604020202020204"/>
            </a:endParaRPr>
          </a:p>
          <a:p>
            <a:pPr algn="r">
              <a:lnSpc>
                <a:spcPct val="100000"/>
              </a:lnSpc>
            </a:pPr>
            <a:endParaRPr lang="en-US" sz="1800" b="0" strike="noStrike" spc="-1">
              <a:latin typeface="Arial" panose="020B0604020202020204"/>
            </a:endParaRPr>
          </a:p>
        </p:txBody>
      </p:sp>
      <p:sp>
        <p:nvSpPr>
          <p:cNvPr id="2" name="CustomShape 3"/>
          <p:cNvSpPr/>
          <p:nvPr/>
        </p:nvSpPr>
        <p:spPr>
          <a:xfrm>
            <a:off x="4685665" y="6420845"/>
            <a:ext cx="7836120" cy="45783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ctr">
              <a:lnSpc>
                <a:spcPct val="100000"/>
              </a:lnSpc>
            </a:pPr>
            <a:r>
              <a:rPr lang="en-US" sz="2400" b="1" strike="noStrike" spc="-1">
                <a:solidFill>
                  <a:srgbClr val="EBF1DE"/>
                </a:solidFill>
                <a:latin typeface="Calibri" panose="020F0502020204030204"/>
                <a:ea typeface="DejaVu Sans" panose="020B0603030804020204"/>
              </a:rPr>
              <a:t>Presented By Dallas Carter on  October 31, 2021</a:t>
            </a:r>
            <a:r>
              <a:rPr lang="en-US" sz="1800" b="0" strike="noStrike" spc="-1">
                <a:solidFill>
                  <a:srgbClr val="EBF1DE"/>
                </a:solidFill>
                <a:latin typeface="Calibri" panose="020F0502020204030204"/>
                <a:ea typeface="DejaVu Sans" panose="020B0603030804020204"/>
              </a:rPr>
              <a:t> </a:t>
            </a:r>
            <a:endParaRPr lang="en-US" sz="1800" b="0" strike="noStrike" spc="-1">
              <a:latin typeface="Arial" panose="020B0604020202020204"/>
            </a:endParaRPr>
          </a:p>
        </p:txBody>
      </p:sp>
    </p:spTree>
  </p:cSld>
  <p:clrMapOvr>
    <a:masterClrMapping/>
  </p:clrMapOvr>
  <p:transition>
    <p:random/>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9</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7200" y="1129320"/>
            <a:ext cx="11128680" cy="37820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God created the world and all of the persons and objects within it with a purpose. </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10</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7200" y="1129320"/>
            <a:ext cx="11128680" cy="45205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This purposeful act of intelligently designed creation means that there is one true meta-narrative and one absolute truth rather than a kaleidoscope of personal truths. </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11</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7200" y="1129320"/>
            <a:ext cx="11128680" cy="45205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The meta-narrative of God logically preceded the beginning of time, as the persons of the Trinity communicated with each other in a love relationship, which is the ground for all relational categories. </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12</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7200" y="1129320"/>
            <a:ext cx="11128680" cy="45205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Within the context of this love relationship, God freely chose to create beings with the capacity for love relationship and participation in His Story.  </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13</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7200" y="1129320"/>
            <a:ext cx="11128680" cy="37820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This love relationship requires freedom to be authentic. </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14</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7200" y="1129320"/>
            <a:ext cx="11128680" cy="45205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This freedom implies one-way dependent relationships contingent on free choices, and by extension, contingent realities.</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15</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7200" y="1129320"/>
            <a:ext cx="11128680" cy="45205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In these contingent realities, by definition, objects may or may not exist; and come into existence at particular points on a finite time-line. </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16</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7200" y="1129320"/>
            <a:ext cx="11128680" cy="37820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God created such contingent realities when He, by free-will spoke a metaphysically distinct word that brought forth space-time history.</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17</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7200" y="1129320"/>
            <a:ext cx="11128680" cy="45205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In that space-time history, God created beings with free-will and the capacity for a love relationship.To this end God created humanity in his image.</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18</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7200" y="1129320"/>
            <a:ext cx="11128680" cy="45205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Humanity, as a creation in the image of God, can use his imagination to love and make free choices; and in  doing so freely act in the world God created.</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1</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7200" y="1129320"/>
            <a:ext cx="11128680" cy="424370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buClrTx/>
              <a:buSzTx/>
              <a:buFontTx/>
              <a:tabLst>
                <a:tab pos="0" algn="l"/>
              </a:tabLst>
            </a:pPr>
            <a:r>
              <a:rPr lang="en-US" sz="5400" b="0" strike="noStrike" spc="-1">
                <a:latin typeface="Lucida Sans Unicode" panose="020B0602030504020204" charset="0"/>
                <a:cs typeface="Lucida Sans Unicode" panose="020B0602030504020204" charset="0"/>
              </a:rPr>
              <a:t>The Infinite-Personal God exists as both a self-existent one and personal one. He is the Great I AM, transcending finite description</a:t>
            </a:r>
            <a:endParaRPr lang="en-US" sz="54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19</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599821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Human beings have been given a choice to use our freedom and love to actualize purposes and create a story that aligns with God’s story, building on the foundation  of God; or to create a divergent or even contradictory story that would be separated from God as the rock. </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20</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45205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Humanity was created to give glory to God through a love relationship, and out of that relationship produce fruit that brings glory to God. </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21</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525970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This fruit will evidence both a flourishing life and a flourishing community. God is three person in one essence, and man is in the image of God both as individuals and as a community. </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22</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525970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To this end, God placed humanity on earth in the Garden of Eden. There everything was provided for flourishing. As God is the Lord of the earth, he gave man the charge to subdue the earth to rule it as a property manager </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23</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45205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Created free-will agents chose to create a contradictory  story opposed to God’s story beginning with the horrid transformation of Lucifer into Satan.</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24</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45205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This rebellion would draw away from God a third of the angels into a cosmic war that has lasted thousands of years, transforming them into devils.</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25</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37820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The machinations of Satan and his devils would draw humanity away from God.</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26</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37820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Humanity joined the rebellion against God.</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27</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525970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This rebellion resulted in the fall of man from his position as ruler of the earth as humanity became entangled with Satan, becoming indentured as his bond-slave. Satan had acquired legal rights that were originally given to humanity.</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28</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37820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This rebellion also resulted in humanity becoming separated from God and disconnected from the Rock as foundation. </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2</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7200" y="1129320"/>
            <a:ext cx="11128680" cy="424370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buClrTx/>
              <a:buSzTx/>
              <a:buFontTx/>
              <a:tabLst>
                <a:tab pos="0" algn="l"/>
              </a:tabLst>
            </a:pPr>
            <a:r>
              <a:rPr lang="en-US" sz="5400" b="0" strike="noStrike" spc="-1">
                <a:latin typeface="Lucida Sans Unicode" panose="020B0602030504020204" charset="0"/>
                <a:cs typeface="Lucida Sans Unicode" panose="020B0602030504020204" charset="0"/>
              </a:rPr>
              <a:t>While God is not composed of parts, He is not a singularity either. Distinct attributes are necessarily defined together in the unity of the godhead.</a:t>
            </a:r>
            <a:endParaRPr lang="en-US" sz="54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29</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45205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This rebellion also resulted in man becoming separated from himself both individually and collectively, resulting in both mental pathology and dysfunctional social life.</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30</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45205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Humanity could not fix this problem as a ruler of the earth, since he ceded that to Satan. Humanity no longer had any  standing in God’s Courts.</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31</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45205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Humanity could not fix this problem as a collective society, since humanity has internal divisions fosters by His rebellion against the image of God in him.</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32</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45205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God, as King, ultimate reality, and the personification of absolute truth, could unilaterally fix this at the price of destroying human freedom.</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33</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37820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This would result in God condemning freedom and love in principle.</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34</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45205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This would also result in  God defeating His own story where freely expressed love relationship is the purpose.</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35</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45205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Finally, it would result in God falsifying and condemning Himself, as freedom and love are essential attributes of God. </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36</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37820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Instead, God chose to craft His Story in a way that preserves human freedom and Glorifies Him. </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37</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525970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God, as an infinite personal, is not limited to finite categories of time and space. He not only sees not only one timeline, but can see all possible events occurring in all possible timelines in every possible world. </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38</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45205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In these possible worlds, God sees every instance of every exercise of free will by every free-will agent who will ever exist. </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3</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7200" y="1129320"/>
            <a:ext cx="11128680" cy="50749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r>
              <a:rPr lang="en-US" sz="5400" b="0" strike="noStrike" spc="-1">
                <a:latin typeface="Lucida Sans Unicode" panose="020B0602030504020204" charset="0"/>
                <a:cs typeface="Lucida Sans Unicode" panose="020B0602030504020204" charset="0"/>
              </a:rPr>
              <a:t>The possession of distinct attributes within the unity of God can be called university. The university of God is the ground for all diversity and unity of existence.</a:t>
            </a:r>
            <a:endParaRPr lang="en-US" sz="54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39</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45205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God does not see these possibilities as things independent of Him, but initially as concepts existing as part of His infinite foreknowledge.</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40</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525970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God, in selecting out of this “multiverse” of possible worlds, crafts exactly one actual world in which His Story will play out, a story in which His purposes cannot fail to be accomplished.</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41</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525970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While the multiverse of possible worlds exists only in the foreknowledge of God, the one and only  actual world is instantiated in a manner metaphysically distinct from God.</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42</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556704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r>
              <a:rPr lang="en-US" sz="4400" b="0" strike="noStrike" spc="-1">
                <a:latin typeface="Lucida Sans Unicode" panose="020B0602030504020204" charset="0"/>
                <a:cs typeface="Lucida Sans Unicode" panose="020B0602030504020204" charset="0"/>
              </a:rPr>
              <a:t>In the actual world God has embedded values, love and freedom in a way similar to the way a good writer embeds  these into a good story where the characters do actions that are freely exercised within  the story but  are exactly what the writer  determined outside the story.</a:t>
            </a:r>
            <a:r>
              <a:rPr lang="en-US" sz="4800" b="0" strike="noStrike" spc="-1">
                <a:latin typeface="Lucida Sans Unicode" panose="020B0602030504020204" charset="0"/>
                <a:cs typeface="Lucida Sans Unicode" panose="020B0602030504020204" charset="0"/>
              </a:rPr>
              <a:t> </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43</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525970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God is responsible for His Story; people are responsible for their actions inside His Story. To fulfill both of these requirements God acted both inside and outside the Story. </a:t>
            </a:r>
            <a:r>
              <a:rPr lang="en-US" sz="4800" b="0" strike="noStrike" spc="-1">
                <a:latin typeface="Lucida Sans Unicode" panose="020B0602030504020204" charset="0"/>
                <a:cs typeface="Lucida Sans Unicode" panose="020B0602030504020204" charset="0"/>
              </a:rPr>
              <a:t> </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44</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37820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God did this by sending His Son Jesus Christ. </a:t>
            </a:r>
            <a:r>
              <a:rPr lang="en-US" sz="4800" b="0" strike="noStrike" spc="-1">
                <a:latin typeface="Lucida Sans Unicode" panose="020B0602030504020204" charset="0"/>
                <a:cs typeface="Lucida Sans Unicode" panose="020B0602030504020204" charset="0"/>
              </a:rPr>
              <a:t> </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45</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37820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Adam was created in the image of God, Jesus Christ IS the image of God. </a:t>
            </a:r>
            <a:r>
              <a:rPr lang="en-US" sz="4800" b="0" strike="noStrike" spc="-1">
                <a:latin typeface="Lucida Sans Unicode" panose="020B0602030504020204" charset="0"/>
                <a:cs typeface="Lucida Sans Unicode" panose="020B0602030504020204" charset="0"/>
              </a:rPr>
              <a:t> </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46</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525970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If God can project an image of Himself to a creature and God is eternally, self-existing; then there exist an eternal image of God. The eternal  image is the person of Jesus Christ.</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47</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45205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As Christ projected God’s eternal image upon the creation of Adam by breathing into him the breath of life, Adam became a living soul who bore a created copy of  image of God. </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48</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525970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The creation of Adam is the prototype for humanity. As God projected or breathed His life into finite flesh, that flesh would become a person who would bear a created copy of the image of God.</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4</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7200" y="1129320"/>
            <a:ext cx="11128680" cy="59055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r>
              <a:rPr lang="en-US" sz="5400" b="0" strike="noStrike" spc="-1">
                <a:latin typeface="Lucida Sans Unicode" panose="020B0602030504020204" charset="0"/>
                <a:cs typeface="Lucida Sans Unicode" panose="020B0602030504020204" charset="0"/>
              </a:rPr>
              <a:t>This university is not merely modal or manifestional, but a university of who and what God is. The university of the godhead is the essence of the Trinity: one essence of three persons. </a:t>
            </a:r>
            <a:endParaRPr lang="en-US" sz="54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49</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525970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Adam, as an animal-like creature, can replicate this created image in his offspring through sexual reproduction. As Adam’s offspring, we bear the created copy of God’s image in ourselves</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50</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45205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When Adam sinned, this marred the copy of the image of God that was within him, and this error was transmitted to all of his offspring.</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51</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525970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This resulted in humanity being separated from the life of God. No one among the children of Adam could resolve this as their copy of God’s image would be separated from  the life of God.</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52</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45205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The answer is to fashion a human who would be “the seed of the woman,” meaning someone who is not descended from Adam through sexual reproduction.</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53</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45205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At the right time, the Holy Spirit overshadowed a virgin named Mary, projecting the image of Christ through supernatural means rather than sexual intercourse. </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54</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37820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Like Adam, the projection of the image of God onto flesh created a copy of the image of God. </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55</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525970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Unlike Adam, this projection aimed to form a singular personal identity that is both God and man. Adam had only his human identity which was birthed through God and lived distinct from God.</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56</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599821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Jesus Christ has, in one personal identity, the human nature of the created copy of the image of God, and the divine nature of the eternal image of God. These do not mix, neither can be separated. Jesus Christ is the God-Man: Son of God and Son of Man.</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57</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37820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Jesus Christ, as God, has both an unchanging nature and God’s royal perogatives.</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58</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37820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Jesus Christ, as man, is part of the human race and can connect to us as humanity</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5</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7200" y="1129320"/>
            <a:ext cx="11128680" cy="599821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The Trinity possesses God’s consciousness fully as three divine persons: God’s consciousness of his own existence as God the Father, God’s consciousness of his own Mine as God the Son, and God’s consciousness of his own consciousness as God the Holy Spirit.</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59</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45205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Jesus Christ, as the perfect human who is untainted by Adam’s corruption, enjoys continual access to the divine nature. </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60</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45205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The intersection of perfect humanity of Christ with His divine nature made Him the perfect candidate to be our Saviour. </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61</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45205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As the Son of God, He has authority to both forgive all sins regardless of who was wronged and execute justice against all sin.</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62</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45205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As the Son of Man, He is qualified to represent us as our substitute and take the punishment for our sins in our place.</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63</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525970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Jesus Christ died a sacrificial death. He not only took the punishment for all of the sins  of “whosever will,” but reclaimed dominion for humanity. He accomplished this by His Death on the cross.</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64</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525970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Christ’s death on the cross accomplished both forgiveness of sins and forensic cleansing of both individual sins and the corruption of human nature accomplished through Adam.</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65</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525970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The program of salvation administered through the Cross of Christ preserves human free will, with the universal nature of that salvation bounded to “whosoever will.”</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66</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45205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The promise to save “whosoever will” directly implies that those who are saved are willing, and that some will reject this great salvation. </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67</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45205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The role of human free will in our salvation should not be understood to mean that we add to the finished work of Christ or that our free-will plays a foundational role.  </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68</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45205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We cannot add to the work of Christ but we can become entangled with it. We become entangled with it when we believe in Christ. </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6</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7200" y="1129320"/>
            <a:ext cx="11128680" cy="424370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5400" b="0" strike="noStrike" spc="-1">
              <a:latin typeface="Lucida Sans Unicode" panose="020B0602030504020204" charset="0"/>
              <a:cs typeface="Lucida Sans Unicode" panose="020B0602030504020204" charset="0"/>
            </a:endParaRPr>
          </a:p>
          <a:p>
            <a:pPr algn="just">
              <a:lnSpc>
                <a:spcPct val="100000"/>
              </a:lnSpc>
              <a:tabLst>
                <a:tab pos="0" algn="l"/>
              </a:tabLst>
            </a:pPr>
            <a:endParaRPr lang="en-US" sz="54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5400" b="0" strike="noStrike" spc="-1">
                <a:latin typeface="Lucida Sans Unicode" panose="020B0602030504020204" charset="0"/>
                <a:cs typeface="Lucida Sans Unicode" panose="020B0602030504020204" charset="0"/>
              </a:rPr>
              <a:t>God is the ground of all being, and created all creation out of nothing (ex nihilo). </a:t>
            </a:r>
            <a:endParaRPr lang="en-US" sz="54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69</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525970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Christ is the AUTHOR and FINISHER of our faith. He begin cultivating our faith before we even came into existence as He anticipated in his foreknowledge the possible worlds in which His people freely choose to come to Him </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70</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599821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Christ, having known all of the circumstances of not only the actual world but all possible worlds, selects the actual world. For those who choose Him in this world, He gives out the call, both forging the external circumstances and sending His Spirit to draw people to Him.  </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71</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45205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Those whom He has effectually called, He justifies by faith. We are declared righteous before we perform any works of righteous. </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72</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45205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God does not call evil good or good evil. His declaration of righteousness means that He is working inwardly to produce sanctification. </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73</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45205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He gave us the Holy Spirit, who comes into the life of the believer the moment he or she repents and believes in Christ. </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74</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45205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When our Lord and Master Jesus Christ said, ``Repent'' (Mt 4:17), he willed the entire life of believers to be one of repentance. </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75</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45205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The Holy Spirit calls us to continual repentance, seeking God and asking for a complete infilling of the Holy Spirit.</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76</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525970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This initial experience is called the baptism of the Holy Spirit, which may be accompanied by speaking in  tongues. All genuine instances of baptism of the Holy spirit will produce fruit of repentance to sanctification. </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77</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45205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The Baptism of the Holy Spirit should be seen as only the beginning of a life-long process of seeking and maintaining the filling of the Holy Spirit.  </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78</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525970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To this end, God from time to time ordains revival events, or Great Awakenings, which begin with people seeking God in individual and collective repentance followed by an outpouring of the Holy Spirit.  </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7</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7200" y="1129320"/>
            <a:ext cx="11128680" cy="525970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He did this by His Son, the eternally and self-existing Mind/Logos speaking forth His metaphysically distinct  rhema words. These words are the information out of which material world manifests (Hebrews 11:3).</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79</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45205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Scripture prophesies the First and Final Great Awakenings in the book of Joel. Joel wrote of these awakenings as “the former and latter rain.”  </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80</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45205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In the book of Acts, Peter plainly says that the revival that was birthed in the upper room at Pentecost was a fulfillment of the prophecy of Joel. </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81</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525970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There are events in Joel’s prophecy, such as the darkening of the sun and moon, which did not occur during that first Great Awakening. Joel’s prophecy has a future fulfillment in the end of days. </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82</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45205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The former rain is the First Great Awakening that launched the Church. The latter rain is the Final Great Awakening. </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83</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525970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This salvation that God is working out is centered on the individual spirit, as only individuals have souls. Institutions cannot be saved in this way as they are merely constructs of this world.</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84</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525970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As God is both one and a community, and as mankind bears the image of God both individually and in community, so the salvation of God affects both individuals and communities.</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85</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45205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Beginning with Abraham, God not only introduced Justification by Faith, but used Abraham’s prototype of faith to  make him the father of all who would believe God’s promises.</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86</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45205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By making Abraham the father of all who believe, God began to establish a community of saints upon the earth.</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87</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525970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Just as Christ is both man and God, possessing of both body and spirit; the community of saints possesses both a physical community, that is Israel,  and spiritual community of the Church.</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88</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525970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These are intended to be one new man destined to rule with Christ as kings and priests, but are currently separated due to neither currently fulfilling her divine mandate.</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8</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7200" y="1129320"/>
            <a:ext cx="11128680" cy="45205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As such, the world is not fundamentally material, but material reality emerges from information revealed by God which defined its properties, methods, and purpose. </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89</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525970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This is due to both Israel and the church engaging in idolatry and spiritual adultery, loving and trusting those other than her Messiah, particuarly devils and human authorities.</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90</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45205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God is orchestrating events that will lead both to not only repentance but reunion, placing both on a path to take her place as kings and priests by doing it God’s way.</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91</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37820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Thus the Final Great Awakening occurs in conjunction with great duress in both the Church and Israel.</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92</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452056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The result is that neither will be able to trust their other lovers to be champion for them against their enemies.Christ is now the only hope. </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93</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304355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In dire straits with the enemies at the gates, both seek God.</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94</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525970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Both Israel  and the church are</a:t>
            </a:r>
            <a:r>
              <a:rPr lang="en-US" sz="4800" spc="-1">
                <a:latin typeface="Lucida Sans Unicode" panose="020B0602030504020204" charset="0"/>
                <a:cs typeface="Lucida Sans Unicode" panose="020B0602030504020204" charset="0"/>
                <a:sym typeface="+mn-ea"/>
              </a:rPr>
              <a:t> saved</a:t>
            </a:r>
            <a:r>
              <a:rPr lang="en-US" sz="4800" b="0" strike="noStrike" spc="-1">
                <a:latin typeface="Lucida Sans Unicode" panose="020B0602030504020204" charset="0"/>
                <a:cs typeface="Lucida Sans Unicode" panose="020B0602030504020204" charset="0"/>
              </a:rPr>
              <a:t>, Christ weaves the two back together, completing the maturation process that results in a a bride ready to marry Christ.</a:t>
            </a:r>
            <a:endParaRPr lang="en-US" sz="4800" b="0" strike="noStrike" spc="-1">
              <a:latin typeface="Lucida Sans Unicode" panose="020B0602030504020204" charset="0"/>
              <a:cs typeface="Lucida Sans Unicode" panose="020B0602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1" name="CustomShape 1"/>
          <p:cNvSpPr/>
          <p:nvPr/>
        </p:nvSpPr>
        <p:spPr>
          <a:xfrm>
            <a:off x="231840" y="-27360"/>
            <a:ext cx="11568240" cy="1045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100000"/>
              </a:lnSpc>
            </a:pPr>
            <a:r>
              <a:rPr lang="en-US" sz="6600" b="0" strike="noStrike" spc="-1">
                <a:solidFill>
                  <a:srgbClr val="000000"/>
                </a:solidFill>
                <a:latin typeface="Blackadder ITC" panose="04020505051007020D02" charset="0"/>
                <a:ea typeface="DejaVu Sans" panose="020B0603030804020204"/>
                <a:cs typeface="Blackadder ITC" panose="04020505051007020D02" charset="0"/>
              </a:rPr>
              <a:t>Thesis 95</a:t>
            </a:r>
            <a:endParaRPr lang="en-US" sz="6600" b="0" strike="noStrike" spc="-1">
              <a:solidFill>
                <a:srgbClr val="000000"/>
              </a:solidFill>
              <a:latin typeface="Blackadder ITC" panose="04020505051007020D02" charset="0"/>
              <a:ea typeface="DejaVu Sans" panose="020B0603030804020204"/>
              <a:cs typeface="Blackadder ITC" panose="04020505051007020D02" charset="0"/>
            </a:endParaRPr>
          </a:p>
        </p:txBody>
      </p:sp>
      <p:sp>
        <p:nvSpPr>
          <p:cNvPr id="102" name="CustomShape 2"/>
          <p:cNvSpPr/>
          <p:nvPr/>
        </p:nvSpPr>
        <p:spPr>
          <a:xfrm>
            <a:off x="451485" y="981365"/>
            <a:ext cx="11128680" cy="37820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just">
              <a:lnSpc>
                <a:spcPct val="100000"/>
              </a:lnSpc>
              <a:tabLst>
                <a:tab pos="0" algn="l"/>
              </a:tabLst>
            </a:pPr>
            <a:endParaRPr lang="en-US" sz="4800" b="0" strike="noStrike" spc="-1">
              <a:latin typeface="Lucida Sans Unicode" panose="020B0602030504020204" charset="0"/>
              <a:cs typeface="Lucida Sans Unicode" panose="020B0602030504020204" charset="0"/>
            </a:endParaRPr>
          </a:p>
          <a:p>
            <a:pPr algn="just">
              <a:lnSpc>
                <a:spcPct val="100000"/>
              </a:lnSpc>
              <a:tabLst>
                <a:tab pos="0" algn="l"/>
              </a:tabLst>
            </a:pPr>
            <a:r>
              <a:rPr lang="en-US" sz="4800" b="0" strike="noStrike" spc="-1">
                <a:latin typeface="Lucida Sans Unicode" panose="020B0602030504020204" charset="0"/>
                <a:cs typeface="Lucida Sans Unicode" panose="020B0602030504020204" charset="0"/>
              </a:rPr>
              <a:t>The bride   become married to Christ, being one-flesh with His humanity and receiving the fulness of God that dwells bodily in Christ. </a:t>
            </a:r>
            <a:endParaRPr lang="en-US" sz="4800" b="0" strike="noStrike" spc="-1">
              <a:latin typeface="Lucida Sans Unicode" panose="020B0602030504020204" charset="0"/>
              <a:cs typeface="Lucida Sans Unicode" panose="020B0602030504020204" charset="0"/>
            </a:endParaRPr>
          </a:p>
        </p:txBody>
      </p:sp>
      <p:sp>
        <p:nvSpPr>
          <p:cNvPr id="2" name="Text Box 1"/>
          <p:cNvSpPr txBox="1"/>
          <p:nvPr/>
        </p:nvSpPr>
        <p:spPr>
          <a:xfrm>
            <a:off x="5560060" y="3244850"/>
            <a:ext cx="1071245" cy="368300"/>
          </a:xfrm>
          <a:prstGeom prst="rect">
            <a:avLst/>
          </a:prstGeom>
          <a:noFill/>
        </p:spPr>
        <p:txBody>
          <a:bodyPr wrap="none" rtlCol="0" anchor="t">
            <a:spAutoFit/>
          </a:bodyPr>
          <a:p>
            <a:r>
              <a:rPr lang="en-US" spc="-1">
                <a:latin typeface="Lucida Sans Unicode" panose="020B0602030504020204" charset="0"/>
                <a:cs typeface="Lucida Sans Unicode" panose="020B0602030504020204" charset="0"/>
                <a:sym typeface="+mn-ea"/>
              </a:rPr>
              <a:t>is saved</a:t>
            </a:r>
            <a:endParaRPr 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6" name="CustomShape 1"/>
          <p:cNvSpPr/>
          <p:nvPr/>
        </p:nvSpPr>
        <p:spPr>
          <a:xfrm>
            <a:off x="1523880" y="3602160"/>
            <a:ext cx="9136080" cy="1647720"/>
          </a:xfrm>
          <a:prstGeom prst="rect">
            <a:avLst/>
          </a:prstGeom>
          <a:noFill/>
          <a:ln w="0">
            <a:noFill/>
          </a:ln>
        </p:spPr>
        <p:style>
          <a:lnRef idx="0">
            <a:srgbClr val="FFFFFF"/>
          </a:lnRef>
          <a:fillRef idx="0">
            <a:srgbClr val="FFFFFF"/>
          </a:fillRef>
          <a:effectRef idx="0">
            <a:srgbClr val="FFFFFF"/>
          </a:effectRef>
          <a:fontRef idx="minor"/>
        </p:style>
      </p:sp>
      <p:sp>
        <p:nvSpPr>
          <p:cNvPr id="77" name="CustomShape 2"/>
          <p:cNvSpPr/>
          <p:nvPr/>
        </p:nvSpPr>
        <p:spPr>
          <a:xfrm>
            <a:off x="2063520" y="0"/>
            <a:ext cx="9136080" cy="129528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b">
            <a:noAutofit/>
          </a:bodyPr>
          <a:p>
            <a:pPr algn="ctr">
              <a:lnSpc>
                <a:spcPct val="90000"/>
              </a:lnSpc>
            </a:pPr>
            <a:r>
              <a:rPr lang="en-US" sz="6000" b="0" strike="noStrike" spc="-1">
                <a:solidFill>
                  <a:srgbClr val="E2F0D9"/>
                </a:solidFill>
                <a:latin typeface="Calibri Light" panose="020F0302020204030204"/>
                <a:ea typeface="DejaVu Sans" panose="020B0603030804020204"/>
              </a:rPr>
              <a:t> </a:t>
            </a:r>
            <a:endParaRPr lang="en-US" sz="6000" b="0" strike="noStrike" spc="-1">
              <a:latin typeface="Arial" panose="020B0604020202020204"/>
            </a:endParaRPr>
          </a:p>
        </p:txBody>
      </p:sp>
      <p:sp>
        <p:nvSpPr>
          <p:cNvPr id="79" name="CustomShape 4"/>
          <p:cNvSpPr/>
          <p:nvPr/>
        </p:nvSpPr>
        <p:spPr>
          <a:xfrm>
            <a:off x="1313180" y="228600"/>
            <a:ext cx="7990840" cy="1565910"/>
          </a:xfrm>
          <a:prstGeom prst="rect">
            <a:avLst/>
          </a:prstGeom>
          <a:blipFill rotWithShape="1">
            <a:blip r:embed="rId2"/>
            <a:stretch>
              <a:fillRect/>
            </a:stretch>
          </a:blipFill>
          <a:ln w="0">
            <a:noFill/>
          </a:ln>
        </p:spPr>
        <p:style>
          <a:lnRef idx="0">
            <a:srgbClr val="FFFFFF"/>
          </a:lnRef>
          <a:fillRef idx="0">
            <a:srgbClr val="FFFFFF"/>
          </a:fillRef>
          <a:effectRef idx="0">
            <a:srgbClr val="FFFFFF"/>
          </a:effectRef>
          <a:fontRef idx="minor"/>
        </p:style>
        <p:txBody>
          <a:bodyPr wrap="square" lIns="90000" tIns="45000" rIns="90000" bIns="45000">
            <a:spAutoFit/>
          </a:bodyPr>
          <a:p>
            <a:pPr algn="ctr">
              <a:lnSpc>
                <a:spcPct val="100000"/>
              </a:lnSpc>
            </a:pPr>
            <a:r>
              <a:rPr lang="en-US" sz="4800" b="1" i="1" strike="noStrike" spc="-1">
                <a:solidFill>
                  <a:schemeClr val="accent3">
                    <a:lumMod val="20000"/>
                    <a:lumOff val="80000"/>
                  </a:schemeClr>
                </a:solidFill>
                <a:latin typeface="Bookman Old Style" panose="02050604050505020204"/>
                <a:ea typeface="DejaVu Sans" panose="020B0603030804020204"/>
              </a:rPr>
              <a:t> Ninety-Five Theses </a:t>
            </a:r>
            <a:endParaRPr lang="en-US" sz="4800" b="1" i="1" strike="noStrike" spc="-1">
              <a:solidFill>
                <a:schemeClr val="accent3">
                  <a:lumMod val="20000"/>
                  <a:lumOff val="80000"/>
                </a:schemeClr>
              </a:solidFill>
              <a:latin typeface="Bookman Old Style" panose="02050604050505020204"/>
              <a:ea typeface="DejaVu Sans" panose="020B0603030804020204"/>
            </a:endParaRPr>
          </a:p>
          <a:p>
            <a:pPr algn="ctr">
              <a:lnSpc>
                <a:spcPct val="100000"/>
              </a:lnSpc>
            </a:pPr>
            <a:r>
              <a:rPr lang="en-US" sz="4800" b="1" i="1" strike="noStrike" spc="-1">
                <a:solidFill>
                  <a:schemeClr val="accent3">
                    <a:lumMod val="20000"/>
                    <a:lumOff val="80000"/>
                  </a:schemeClr>
                </a:solidFill>
                <a:latin typeface="Bookman Old Style" panose="02050604050505020204"/>
                <a:ea typeface="DejaVu Sans" panose="020B0603030804020204"/>
              </a:rPr>
              <a:t>for a New Reformation</a:t>
            </a:r>
            <a:endParaRPr lang="en-US" sz="4800" b="1" i="1" strike="noStrike" spc="-1">
              <a:solidFill>
                <a:schemeClr val="accent3">
                  <a:lumMod val="20000"/>
                  <a:lumOff val="80000"/>
                </a:schemeClr>
              </a:solidFill>
              <a:latin typeface="Bookman Old Style" panose="02050604050505020204"/>
              <a:ea typeface="DejaVu Sans" panose="020B0603030804020204"/>
            </a:endParaRPr>
          </a:p>
        </p:txBody>
      </p:sp>
      <p:sp>
        <p:nvSpPr>
          <p:cNvPr id="80" name="CustomShape 5"/>
          <p:cNvSpPr/>
          <p:nvPr/>
        </p:nvSpPr>
        <p:spPr>
          <a:xfrm>
            <a:off x="685800" y="1428840"/>
            <a:ext cx="10742400" cy="26841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oAutofit/>
          </a:bodyPr>
          <a:p>
            <a:pPr algn="just">
              <a:lnSpc>
                <a:spcPct val="100000"/>
              </a:lnSpc>
            </a:pPr>
            <a:endParaRPr lang="en-US" sz="1800" b="0" strike="noStrike" spc="-1">
              <a:latin typeface="Arial" panose="020B0604020202020204"/>
            </a:endParaRPr>
          </a:p>
          <a:p>
            <a:pPr algn="r">
              <a:lnSpc>
                <a:spcPct val="100000"/>
              </a:lnSpc>
            </a:pPr>
            <a:endParaRPr lang="en-US" sz="1800" b="0" strike="noStrike" spc="-1">
              <a:latin typeface="Arial" panose="020B0604020202020204"/>
            </a:endParaRPr>
          </a:p>
        </p:txBody>
      </p:sp>
      <p:sp>
        <p:nvSpPr>
          <p:cNvPr id="2" name="CustomShape 3"/>
          <p:cNvSpPr/>
          <p:nvPr/>
        </p:nvSpPr>
        <p:spPr>
          <a:xfrm>
            <a:off x="4685665" y="6420845"/>
            <a:ext cx="7836120" cy="457835"/>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spAutoFit/>
          </a:bodyPr>
          <a:p>
            <a:pPr algn="ctr">
              <a:lnSpc>
                <a:spcPct val="100000"/>
              </a:lnSpc>
            </a:pPr>
            <a:r>
              <a:rPr lang="en-US" sz="2400" b="1" strike="noStrike" spc="-1">
                <a:solidFill>
                  <a:srgbClr val="EBF1DE"/>
                </a:solidFill>
                <a:latin typeface="Calibri" panose="020F0502020204030204"/>
                <a:ea typeface="DejaVu Sans" panose="020B0603030804020204"/>
              </a:rPr>
              <a:t>Presented By Dallas Carter on  October 31, 2021</a:t>
            </a:r>
            <a:r>
              <a:rPr lang="en-US" sz="1800" b="0" strike="noStrike" spc="-1">
                <a:solidFill>
                  <a:srgbClr val="EBF1DE"/>
                </a:solidFill>
                <a:latin typeface="Calibri" panose="020F0502020204030204"/>
                <a:ea typeface="DejaVu Sans" panose="020B0603030804020204"/>
              </a:rPr>
              <a:t> </a:t>
            </a:r>
            <a:endParaRPr lang="en-US" sz="1800" b="0" strike="noStrike" spc="-1">
              <a:latin typeface="Arial" panose="020B0604020202020204"/>
            </a:endParaRPr>
          </a:p>
        </p:txBody>
      </p:sp>
    </p:spTree>
  </p:cSld>
  <p:clrMapOvr>
    <a:masterClrMapping/>
  </p:clrMapOvr>
  <p:transition>
    <p:random/>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15615</Words>
  <Application>WPS Presentation</Application>
  <PresentationFormat/>
  <Paragraphs>441</Paragraphs>
  <Slides>97</Slides>
  <Notes>0</Notes>
  <HiddenSlides>0</HiddenSlides>
  <MMClips>0</MMClips>
  <ScaleCrop>false</ScaleCrop>
  <HeadingPairs>
    <vt:vector size="6" baseType="variant">
      <vt:variant>
        <vt:lpstr>已用的字体</vt:lpstr>
      </vt:variant>
      <vt:variant>
        <vt:i4>44</vt:i4>
      </vt:variant>
      <vt:variant>
        <vt:lpstr>主题</vt:lpstr>
      </vt:variant>
      <vt:variant>
        <vt:i4>1</vt:i4>
      </vt:variant>
      <vt:variant>
        <vt:lpstr>幻灯片标题</vt:lpstr>
      </vt:variant>
      <vt:variant>
        <vt:i4>97</vt:i4>
      </vt:variant>
    </vt:vector>
  </HeadingPairs>
  <TitlesOfParts>
    <vt:vector size="142" baseType="lpstr">
      <vt:lpstr>Arial</vt:lpstr>
      <vt:lpstr>SimSun</vt:lpstr>
      <vt:lpstr>Wingdings</vt:lpstr>
      <vt:lpstr>Arial</vt:lpstr>
      <vt:lpstr>Symbol</vt:lpstr>
      <vt:lpstr>Calibri Light</vt:lpstr>
      <vt:lpstr>DejaVu Sans</vt:lpstr>
      <vt:lpstr>Bookman Old Style</vt:lpstr>
      <vt:lpstr>Calibri</vt:lpstr>
      <vt:lpstr>Microsoft YaHei</vt:lpstr>
      <vt:lpstr>Arial Unicode MS</vt:lpstr>
      <vt:lpstr>Algerian</vt:lpstr>
      <vt:lpstr>Amiri</vt:lpstr>
      <vt:lpstr>Agency FB</vt:lpstr>
      <vt:lpstr>Arial Narrow</vt:lpstr>
      <vt:lpstr>Amiri Quran</vt:lpstr>
      <vt:lpstr>Bahnschrift SemiLight Condensed</vt:lpstr>
      <vt:lpstr>Bauhaus 93</vt:lpstr>
      <vt:lpstr>Baskerville Old Face</vt:lpstr>
      <vt:lpstr>Bernard MT Condensed</vt:lpstr>
      <vt:lpstr>Bodoni MT</vt:lpstr>
      <vt:lpstr>Blackadder ITC</vt:lpstr>
      <vt:lpstr>Bahnschrift Light</vt:lpstr>
      <vt:lpstr>Bahnschrift SemiBold Condensed</vt:lpstr>
      <vt:lpstr>Bahnschrift SemiLight</vt:lpstr>
      <vt:lpstr>Bahnschrift SemiBold SemiCondensed</vt:lpstr>
      <vt:lpstr>Bahnschrift Light Condensed</vt:lpstr>
      <vt:lpstr>Bodoni MT Black</vt:lpstr>
      <vt:lpstr>Bookman Old Style</vt:lpstr>
      <vt:lpstr>Broadway</vt:lpstr>
      <vt:lpstr>Book Antiqua</vt:lpstr>
      <vt:lpstr>Bradley Hand ITC</vt:lpstr>
      <vt:lpstr>Brush Script MT</vt:lpstr>
      <vt:lpstr>Alef</vt:lpstr>
      <vt:lpstr>Bahnschrift Condensed</vt:lpstr>
      <vt:lpstr>Bahnschrift Light SemiCondensed</vt:lpstr>
      <vt:lpstr>Britannic Bold</vt:lpstr>
      <vt:lpstr>Corbel Light</vt:lpstr>
      <vt:lpstr>DejaVu Serif Condensed</vt:lpstr>
      <vt:lpstr>Eras Demi ITC</vt:lpstr>
      <vt:lpstr>Ezra SIL SR</vt:lpstr>
      <vt:lpstr>Franklin Gothic Demi</vt:lpstr>
      <vt:lpstr>Freestyle Script</vt:lpstr>
      <vt:lpstr>Lucida Sans Unicode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WPS_1629845621</cp:lastModifiedBy>
  <cp:revision>171</cp:revision>
  <dcterms:created xsi:type="dcterms:W3CDTF">2021-04-10T18:57:00Z</dcterms:created>
  <dcterms:modified xsi:type="dcterms:W3CDTF">2021-10-30T18:43:24Z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14.0000</vt:lpwstr>
  </property>
  <property fmtid="{D5CDD505-2E9C-101B-9397-08002B2CF9AE}" pid="3" name="HiddenSlides">
    <vt:i4>0</vt:i4>
  </property>
  <property fmtid="{D5CDD505-2E9C-101B-9397-08002B2CF9AE}" pid="4" name="HyperlinksChanged">
    <vt:bool>false</vt:bool>
  </property>
  <property fmtid="{D5CDD505-2E9C-101B-9397-08002B2CF9AE}" pid="5" name="KSOProductBuildVer">
    <vt:lpwstr>1033-11.2.0.10351</vt:lpwstr>
  </property>
  <property fmtid="{D5CDD505-2E9C-101B-9397-08002B2CF9AE}" pid="6" name="LinksUpToDate">
    <vt:bool>false</vt:bool>
  </property>
  <property fmtid="{D5CDD505-2E9C-101B-9397-08002B2CF9AE}" pid="7" name="MMClips">
    <vt:i4>0</vt:i4>
  </property>
  <property fmtid="{D5CDD505-2E9C-101B-9397-08002B2CF9AE}" pid="8" name="Notes">
    <vt:i4>0</vt:i4>
  </property>
  <property fmtid="{D5CDD505-2E9C-101B-9397-08002B2CF9AE}" pid="9" name="PresentationFormat">
    <vt:lpwstr>Widescreen</vt:lpwstr>
  </property>
  <property fmtid="{D5CDD505-2E9C-101B-9397-08002B2CF9AE}" pid="10" name="ScaleCrop">
    <vt:bool>false</vt:bool>
  </property>
  <property fmtid="{D5CDD505-2E9C-101B-9397-08002B2CF9AE}" pid="11" name="ShareDoc">
    <vt:bool>false</vt:bool>
  </property>
  <property fmtid="{D5CDD505-2E9C-101B-9397-08002B2CF9AE}" pid="12" name="Slides">
    <vt:i4>13</vt:i4>
  </property>
  <property fmtid="{D5CDD505-2E9C-101B-9397-08002B2CF9AE}" pid="13" name="ICV">
    <vt:lpwstr>4BB2A32E3CA94BDF992587670CC74048</vt:lpwstr>
  </property>
</Properties>
</file>