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32" r:id="rId4"/>
    <p:sldId id="333" r:id="rId5"/>
    <p:sldId id="300" r:id="rId6"/>
    <p:sldId id="267"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5" r:id="rId21"/>
    <p:sldId id="317" r:id="rId22"/>
    <p:sldId id="318" r:id="rId23"/>
    <p:sldId id="320" r:id="rId24"/>
    <p:sldId id="321" r:id="rId25"/>
    <p:sldId id="322" r:id="rId26"/>
    <p:sldId id="323" r:id="rId27"/>
    <p:sldId id="324" r:id="rId28"/>
    <p:sldId id="325" r:id="rId29"/>
    <p:sldId id="326" r:id="rId30"/>
    <p:sldId id="327" r:id="rId31"/>
    <p:sldId id="328" r:id="rId32"/>
    <p:sldId id="329" r:id="rId33"/>
    <p:sldId id="331" r:id="rId34"/>
    <p:sldId id="330" r:id="rId35"/>
    <p:sldId id="366" r:id="rId36"/>
    <p:sldId id="334" r:id="rId37"/>
  </p:sldIdLst>
  <p:sldSz cx="12192000" cy="6858000"/>
  <p:notesSz cx="7772400" cy="10058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p>
            <a:endParaRPr lang="en-US" sz="3200" b="0" strike="noStrike" spc="-1">
              <a:latin typeface="Arial" panose="020B0604020202020204"/>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p>
            <a:pPr algn="ctr"/>
            <a:endParaRPr lang="en-US" sz="3200" b="0" strike="noStrike" spc="-1">
              <a:latin typeface="Arial" panose="020B0604020202020204"/>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p>
            <a:pPr algn="ctr"/>
            <a:endParaRPr lang="en-US" sz="3200" b="0" strike="noStrike" spc="-1">
              <a:latin typeface="Arial" panose="020B0604020202020204"/>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33"/>
        </a:solidFill>
        <a:effectLst/>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r>
              <a:rPr lang="en-US" sz="4400" b="0" strike="noStrike" spc="-1">
                <a:latin typeface="Arial" panose="020B0604020202020204"/>
              </a:rPr>
              <a:t>Click to edit the title text format</a:t>
            </a:r>
            <a:endParaRPr lang="en-US" sz="4400" b="0" strike="noStrike" spc="-1">
              <a:latin typeface="Arial" panose="020B0604020202020204"/>
            </a:endParaRPr>
          </a:p>
        </p:txBody>
      </p:sp>
      <p:sp>
        <p:nvSpPr>
          <p:cNvPr id="2" name="PlaceHolder 2"/>
          <p:cNvSpPr>
            <a:spLocks noGrp="1"/>
          </p:cNvSpPr>
          <p:nvPr>
            <p:ph type="body"/>
          </p:nvPr>
        </p:nvSpPr>
        <p:spPr>
          <a:xfrm>
            <a:off x="609480" y="1604520"/>
            <a:ext cx="10972440" cy="3977280"/>
          </a:xfrm>
          <a:prstGeom prst="rect">
            <a:avLst/>
          </a:prstGeom>
        </p:spPr>
        <p:txBody>
          <a:bodyPr lIns="0" tIns="0" rIns="0" bIns="0">
            <a:normAutofit/>
          </a:bodyPr>
          <a:p>
            <a:pPr marL="431800" indent="-323850">
              <a:spcBef>
                <a:spcPts val="1415"/>
              </a:spcBef>
              <a:buClr>
                <a:srgbClr val="FFFFFF"/>
              </a:buClr>
              <a:buSzPct val="45000"/>
              <a:buFont typeface="Wingdings" panose="05000000000000000000" pitchFamily="2" charset="2"/>
              <a:buChar char=""/>
            </a:pPr>
            <a:r>
              <a:rPr lang="en-US" sz="3200" b="0" strike="noStrike" spc="-1">
                <a:latin typeface="Arial" panose="020B0604020202020204"/>
              </a:rPr>
              <a:t>Click to edit the outline text format</a:t>
            </a:r>
            <a:endParaRPr lang="en-US" sz="3200" b="0" strike="noStrike" spc="-1">
              <a:latin typeface="Arial" panose="020B0604020202020204"/>
            </a:endParaRPr>
          </a:p>
          <a:p>
            <a:pPr marL="864235" lvl="1" indent="-323850">
              <a:spcBef>
                <a:spcPts val="1135"/>
              </a:spcBef>
              <a:buClr>
                <a:srgbClr val="FFFFFF"/>
              </a:buClr>
              <a:buSzPct val="75000"/>
              <a:buFont typeface="Symbol" panose="05050102010706020507" charset="2"/>
              <a:buChar char=""/>
            </a:pPr>
            <a:r>
              <a:rPr lang="en-US" sz="2800" b="0" strike="noStrike" spc="-1">
                <a:latin typeface="Arial" panose="020B0604020202020204"/>
              </a:rPr>
              <a:t>Second Outline Level</a:t>
            </a:r>
            <a:endParaRPr lang="en-US" sz="2800" b="0" strike="noStrike" spc="-1">
              <a:latin typeface="Arial" panose="020B0604020202020204"/>
            </a:endParaRPr>
          </a:p>
          <a:p>
            <a:pPr marL="1296035" lvl="2" indent="-288290">
              <a:spcBef>
                <a:spcPts val="850"/>
              </a:spcBef>
              <a:buClr>
                <a:srgbClr val="FFFFFF"/>
              </a:buClr>
              <a:buSzPct val="45000"/>
              <a:buFont typeface="Wingdings" panose="05000000000000000000" pitchFamily="2" charset="2"/>
              <a:buChar char=""/>
            </a:pPr>
            <a:r>
              <a:rPr lang="en-US" sz="2400" b="0" strike="noStrike" spc="-1">
                <a:latin typeface="Arial" panose="020B0604020202020204"/>
              </a:rPr>
              <a:t>Third Outline Level</a:t>
            </a:r>
            <a:endParaRPr lang="en-US" sz="2400" b="0" strike="noStrike" spc="-1">
              <a:latin typeface="Arial" panose="020B0604020202020204"/>
            </a:endParaRPr>
          </a:p>
          <a:p>
            <a:pPr marL="1727835" lvl="3" indent="-215900">
              <a:spcBef>
                <a:spcPts val="565"/>
              </a:spcBef>
              <a:buClr>
                <a:srgbClr val="FFFFFF"/>
              </a:buClr>
              <a:buSzPct val="75000"/>
              <a:buFont typeface="Symbol" panose="05050102010706020507" charset="2"/>
              <a:buChar char=""/>
            </a:pPr>
            <a:r>
              <a:rPr lang="en-US" sz="2000" b="0" strike="noStrike" spc="-1">
                <a:latin typeface="Arial" panose="020B0604020202020204"/>
              </a:rPr>
              <a:t>Fourth Outline Level</a:t>
            </a:r>
            <a:endParaRPr lang="en-US" sz="2000" b="0" strike="noStrike" spc="-1">
              <a:latin typeface="Arial" panose="020B0604020202020204"/>
            </a:endParaRPr>
          </a:p>
          <a:p>
            <a:pPr marL="2160270" lvl="4"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Fifth Outline Level</a:t>
            </a:r>
            <a:endParaRPr lang="en-US" sz="2000" b="0" strike="noStrike" spc="-1">
              <a:latin typeface="Arial" panose="020B0604020202020204"/>
            </a:endParaRPr>
          </a:p>
          <a:p>
            <a:pPr marL="2592070" lvl="5"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Sixth Outline Level</a:t>
            </a:r>
            <a:endParaRPr lang="en-US" sz="2000" b="0" strike="noStrike" spc="-1">
              <a:latin typeface="Arial" panose="020B0604020202020204"/>
            </a:endParaRPr>
          </a:p>
          <a:p>
            <a:pPr marL="3023870" lvl="6"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Seventh Outline Level</a:t>
            </a:r>
            <a:endParaRPr lang="en-US" sz="2000" b="0" strike="noStrike" spc="-1">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6" name="CustomShape 1"/>
          <p:cNvSpPr/>
          <p:nvPr/>
        </p:nvSpPr>
        <p:spPr>
          <a:xfrm>
            <a:off x="1523880" y="3602160"/>
            <a:ext cx="9136080" cy="1647720"/>
          </a:xfrm>
          <a:prstGeom prst="rect">
            <a:avLst/>
          </a:prstGeom>
          <a:noFill/>
          <a:ln w="0">
            <a:noFill/>
          </a:ln>
        </p:spPr>
        <p:style>
          <a:lnRef idx="0">
            <a:srgbClr val="FFFFFF"/>
          </a:lnRef>
          <a:fillRef idx="0">
            <a:srgbClr val="FFFFFF"/>
          </a:fillRef>
          <a:effectRef idx="0">
            <a:srgbClr val="FFFFFF"/>
          </a:effectRef>
          <a:fontRef idx="minor"/>
        </p:style>
      </p:sp>
      <p:sp>
        <p:nvSpPr>
          <p:cNvPr id="77" name="CustomShape 2"/>
          <p:cNvSpPr/>
          <p:nvPr/>
        </p:nvSpPr>
        <p:spPr>
          <a:xfrm>
            <a:off x="2063520" y="0"/>
            <a:ext cx="9136080" cy="129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90000"/>
              </a:lnSpc>
            </a:pPr>
            <a:r>
              <a:rPr lang="en-US" sz="6000" b="0" strike="noStrike" spc="-1">
                <a:solidFill>
                  <a:srgbClr val="E2F0D9"/>
                </a:solidFill>
                <a:latin typeface="Calibri Light" panose="020F0302020204030204"/>
                <a:ea typeface="DejaVu Sans" panose="020B0603030804020204"/>
              </a:rPr>
              <a:t> </a:t>
            </a:r>
            <a:endParaRPr lang="en-US" sz="6000" b="0" strike="noStrike" spc="-1">
              <a:latin typeface="Arial" panose="020B0604020202020204"/>
            </a:endParaRPr>
          </a:p>
        </p:txBody>
      </p:sp>
      <p:sp>
        <p:nvSpPr>
          <p:cNvPr id="78" name="CustomShape 3"/>
          <p:cNvSpPr/>
          <p:nvPr/>
        </p:nvSpPr>
        <p:spPr>
          <a:xfrm>
            <a:off x="1600200" y="6492600"/>
            <a:ext cx="7836120" cy="45783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2400" b="1" strike="noStrike" spc="-1">
                <a:solidFill>
                  <a:srgbClr val="EBF1DE"/>
                </a:solidFill>
                <a:latin typeface="Calibri" panose="020F0502020204030204"/>
                <a:ea typeface="DejaVu Sans" panose="020B0603030804020204"/>
              </a:rPr>
              <a:t>Presented By Dallas Carter on  December 12, 2021</a:t>
            </a:r>
            <a:r>
              <a:rPr lang="en-US" sz="1800" b="0" strike="noStrike" spc="-1">
                <a:solidFill>
                  <a:srgbClr val="EBF1DE"/>
                </a:solidFill>
                <a:latin typeface="Calibri" panose="020F0502020204030204"/>
                <a:ea typeface="DejaVu Sans" panose="020B0603030804020204"/>
              </a:rPr>
              <a:t> </a:t>
            </a:r>
            <a:endParaRPr lang="en-US" sz="1800" b="0" strike="noStrike" spc="-1">
              <a:latin typeface="Arial" panose="020B0604020202020204"/>
            </a:endParaRPr>
          </a:p>
        </p:txBody>
      </p:sp>
      <p:sp>
        <p:nvSpPr>
          <p:cNvPr id="79" name="CustomShape 4"/>
          <p:cNvSpPr/>
          <p:nvPr/>
        </p:nvSpPr>
        <p:spPr>
          <a:xfrm>
            <a:off x="667485" y="228600"/>
            <a:ext cx="9910440" cy="8274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4800" b="1" i="1" strike="noStrike" spc="-1">
                <a:solidFill>
                  <a:srgbClr val="215968"/>
                </a:solidFill>
                <a:latin typeface="Bookman Old Style" panose="02050604050505020204"/>
                <a:ea typeface="DejaVu Sans" panose="020B0603030804020204"/>
              </a:rPr>
              <a:t>      </a:t>
            </a:r>
            <a:r>
              <a:rPr lang="en-US" sz="4800" b="1" i="1" strike="noStrike" spc="-1">
                <a:solidFill>
                  <a:schemeClr val="accent6">
                    <a:lumMod val="20000"/>
                    <a:lumOff val="80000"/>
                  </a:schemeClr>
                </a:solidFill>
                <a:latin typeface="Bookman Old Style" panose="02050604050505020204"/>
                <a:ea typeface="DejaVu Sans" panose="020B0603030804020204"/>
              </a:rPr>
              <a:t>Jesus Healing Stripes</a:t>
            </a:r>
            <a:endParaRPr lang="en-US" sz="4800" b="1" i="1" strike="noStrike" spc="-1">
              <a:solidFill>
                <a:schemeClr val="accent6">
                  <a:lumMod val="20000"/>
                  <a:lumOff val="80000"/>
                </a:schemeClr>
              </a:solidFill>
              <a:latin typeface="Bookman Old Style" panose="02050604050505020204"/>
              <a:ea typeface="DejaVu Sans" panose="020B0603030804020204"/>
            </a:endParaRPr>
          </a:p>
        </p:txBody>
      </p:sp>
      <p:sp>
        <p:nvSpPr>
          <p:cNvPr id="80" name="CustomShape 5"/>
          <p:cNvSpPr/>
          <p:nvPr/>
        </p:nvSpPr>
        <p:spPr>
          <a:xfrm>
            <a:off x="685800" y="1428840"/>
            <a:ext cx="10742400" cy="268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oAutofit/>
          </a:bodyPr>
          <a:p>
            <a:pPr algn="just">
              <a:lnSpc>
                <a:spcPct val="100000"/>
              </a:lnSpc>
            </a:pPr>
            <a:endParaRPr lang="en-US" sz="1800" b="0" strike="noStrike" spc="-1">
              <a:latin typeface="Arial" panose="020B0604020202020204"/>
            </a:endParaRPr>
          </a:p>
          <a:p>
            <a:pPr algn="r">
              <a:lnSpc>
                <a:spcPct val="100000"/>
              </a:lnSpc>
            </a:pPr>
            <a:endParaRPr lang="en-US" sz="1800" b="0" strike="noStrike" spc="-1">
              <a:latin typeface="Arial" panose="020B0604020202020204"/>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Press hard to touch Jesus</a:t>
            </a:r>
            <a:endParaRPr lang="en-US" sz="4400" b="0" strike="noStrike" spc="-1">
              <a:latin typeface="Arial" panose="020B0604020202020204"/>
            </a:endParaRPr>
          </a:p>
        </p:txBody>
      </p:sp>
      <p:sp>
        <p:nvSpPr>
          <p:cNvPr id="102" name="CustomShape 2"/>
          <p:cNvSpPr/>
          <p:nvPr/>
        </p:nvSpPr>
        <p:spPr>
          <a:xfrm>
            <a:off x="457200" y="1129320"/>
            <a:ext cx="11128680" cy="5074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When she had heard of Jesus, came in the press behind, and touched his garment. For she said, If I may touch but his clothes, I shall be whole. And straightway the fountain of her blood was dried up; and she felt in her body that she was</a:t>
            </a:r>
            <a:r>
              <a:rPr lang="en-US" sz="3600" b="1" strike="noStrike" spc="-1">
                <a:solidFill>
                  <a:srgbClr val="000000"/>
                </a:solidFill>
                <a:latin typeface="Arial" panose="020B0604020202020204"/>
                <a:ea typeface="DejaVu Sans" panose="020B0603030804020204"/>
              </a:rPr>
              <a:t> healed</a:t>
            </a:r>
            <a:r>
              <a:rPr lang="en-US" sz="2400" strike="noStrike" spc="-1">
                <a:solidFill>
                  <a:srgbClr val="000000"/>
                </a:solidFill>
                <a:latin typeface="Arial" panose="020B0604020202020204"/>
                <a:ea typeface="DejaVu Sans" panose="020B0603030804020204"/>
              </a:rPr>
              <a:t> of that plague.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Jesus, immediately knowing in himself that virtue had gone out of him, turned him about in the press, and said, Who touched my clothes? And his disciples said unto him, Thou seest the multitude thronging thee, and sayest thou, Who touched me? And he looked round about to see her that had done this thing. But the woman fearing and trembling, knowing what was done in her, came and fell down before him, and told him all the truth. And he said unto her, </a:t>
            </a:r>
            <a:r>
              <a:rPr lang="en-US" sz="2400" b="1" strike="noStrike" spc="-1">
                <a:solidFill>
                  <a:srgbClr val="000000"/>
                </a:solidFill>
                <a:latin typeface="Arial" panose="020B0604020202020204"/>
                <a:ea typeface="DejaVu Sans" panose="020B0603030804020204"/>
              </a:rPr>
              <a:t>Daughter, thy faith hath made thee whole; go in peace, and be whole of thy plague.</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-Mark 5:27-34</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Jesus Stripes bring emotional healing</a:t>
            </a:r>
            <a:endParaRPr lang="en-US" sz="4400" b="0" strike="noStrike" spc="-1">
              <a:latin typeface="Arial" panose="020B0604020202020204"/>
            </a:endParaRPr>
          </a:p>
        </p:txBody>
      </p:sp>
      <p:sp>
        <p:nvSpPr>
          <p:cNvPr id="102" name="CustomShape 2"/>
          <p:cNvSpPr/>
          <p:nvPr/>
        </p:nvSpPr>
        <p:spPr>
          <a:xfrm>
            <a:off x="457200" y="1129320"/>
            <a:ext cx="11128680" cy="578294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there was delivered unto him the book of the prophet Esaias. And when he had opened the book, he found the place where it was written, The Spirit of the Lord is upon me, because he hath anointed me to preach the gospel to the poor; he hath sent me to </a:t>
            </a:r>
            <a:r>
              <a:rPr lang="en-US" sz="4000" b="1" strike="noStrike" spc="-1">
                <a:solidFill>
                  <a:srgbClr val="000000"/>
                </a:solidFill>
                <a:latin typeface="Arial" panose="020B0604020202020204"/>
                <a:ea typeface="DejaVu Sans" panose="020B0603030804020204"/>
              </a:rPr>
              <a:t>heal the brokenhearted</a:t>
            </a:r>
            <a:r>
              <a:rPr lang="en-US" sz="2800" strike="noStrike" spc="-1">
                <a:solidFill>
                  <a:srgbClr val="000000"/>
                </a:solidFill>
                <a:latin typeface="Arial" panose="020B0604020202020204"/>
                <a:ea typeface="DejaVu Sans" panose="020B0603030804020204"/>
              </a:rPr>
              <a:t>, to preach deliverance to the captives, and recovering of sight to the blind, to set at liberty them that are bruised, To preach the acceptable year of the Lord. </a:t>
            </a: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10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he closed the book, and he gave it again to the minister, and sat down. And the eyes of all them that were in the synagogue were fastened on him. And he began to say unto them, This day is this scripture fulfilled in your ears.</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-Luke 4:17-21</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Jesus Stripes bring holistic healing from sin</a:t>
            </a:r>
            <a:endParaRPr lang="en-US" sz="4400" b="0" strike="noStrike" spc="-1">
              <a:latin typeface="Arial" panose="020B0604020202020204"/>
            </a:endParaRPr>
          </a:p>
        </p:txBody>
      </p:sp>
      <p:sp>
        <p:nvSpPr>
          <p:cNvPr id="102" name="CustomShape 2"/>
          <p:cNvSpPr/>
          <p:nvPr/>
        </p:nvSpPr>
        <p:spPr>
          <a:xfrm>
            <a:off x="457200" y="1129320"/>
            <a:ext cx="11128680" cy="56597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200" strike="noStrike" spc="-1">
                <a:solidFill>
                  <a:srgbClr val="000000"/>
                </a:solidFill>
                <a:latin typeface="Arial" panose="020B0604020202020204"/>
                <a:ea typeface="DejaVu Sans" panose="020B0603030804020204"/>
              </a:rPr>
              <a:t>And it came to pass on a certain day, as he was teaching, that there were Pharisees and doctors of the law sitting by, which were come out of every town of Galilee, and Judaea, and Jerusalem: and the power of the Lord was present to </a:t>
            </a:r>
            <a:r>
              <a:rPr lang="en-US" sz="3200" b="1" strike="noStrike" spc="-1">
                <a:solidFill>
                  <a:srgbClr val="000000"/>
                </a:solidFill>
                <a:latin typeface="Arial" panose="020B0604020202020204"/>
                <a:ea typeface="DejaVu Sans" panose="020B0603030804020204"/>
              </a:rPr>
              <a:t>heal</a:t>
            </a:r>
            <a:r>
              <a:rPr lang="en-US" sz="2200" strike="noStrike" spc="-1">
                <a:solidFill>
                  <a:srgbClr val="000000"/>
                </a:solidFill>
                <a:latin typeface="Arial" panose="020B0604020202020204"/>
                <a:ea typeface="DejaVu Sans" panose="020B0603030804020204"/>
              </a:rPr>
              <a:t> them. And, behold, men brought in a bed a man which was taken with a palsy: and they sought means to bring him in, and to lay him before him. And when they could not find by what way they might bring him in because of the multitude, they went upon the housetop, and let him down through the tiling with his couch into the midst before Jesus. </a:t>
            </a: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200" strike="noStrike" spc="-1">
                <a:solidFill>
                  <a:srgbClr val="000000"/>
                </a:solidFill>
                <a:latin typeface="Arial" panose="020B0604020202020204"/>
                <a:ea typeface="DejaVu Sans" panose="020B0603030804020204"/>
              </a:rPr>
              <a:t>And when he saw their faith, he said unto him, </a:t>
            </a:r>
            <a:r>
              <a:rPr lang="en-US" sz="2200" b="1" strike="noStrike" spc="-1">
                <a:solidFill>
                  <a:srgbClr val="000000"/>
                </a:solidFill>
                <a:latin typeface="Arial" panose="020B0604020202020204"/>
                <a:ea typeface="DejaVu Sans" panose="020B0603030804020204"/>
              </a:rPr>
              <a:t>Man, thy sins are forgiven thee</a:t>
            </a:r>
            <a:r>
              <a:rPr lang="en-US" sz="2200" strike="noStrike" spc="-1">
                <a:solidFill>
                  <a:srgbClr val="000000"/>
                </a:solidFill>
                <a:latin typeface="Arial" panose="020B0604020202020204"/>
                <a:ea typeface="DejaVu Sans" panose="020B0603030804020204"/>
              </a:rPr>
              <a:t>. And the scribes and the Pharisees began to reason, saying, Who is this which speaketh blasphemies? Who can forgive sins, but God alone? But when Jesus perceived their thoughts, he answering said unto them, What reason ye in your hearts? Whether is easier, to say, Thy sins be forgiven thee; or to say, Rise up and walk? But that ye may know that the Son of man hath power upon earth to forgive sins, (he said unto the sick of the palsy,) </a:t>
            </a:r>
            <a:r>
              <a:rPr lang="en-US" sz="2200" b="1" strike="noStrike" spc="-1">
                <a:solidFill>
                  <a:srgbClr val="000000"/>
                </a:solidFill>
                <a:latin typeface="Arial" panose="020B0604020202020204"/>
                <a:ea typeface="DejaVu Sans" panose="020B0603030804020204"/>
              </a:rPr>
              <a:t>I say unto thee, Arise, and take up thy couch, and go into thine house.</a:t>
            </a:r>
            <a:endParaRPr lang="en-US" sz="2200" b="1" strike="noStrike" spc="-1">
              <a:solidFill>
                <a:srgbClr val="000000"/>
              </a:solidFill>
              <a:latin typeface="Arial" panose="020B0604020202020204"/>
              <a:ea typeface="DejaVu Sans" panose="020B0603030804020204"/>
            </a:endParaRPr>
          </a:p>
          <a:p>
            <a:pPr algn="r">
              <a:lnSpc>
                <a:spcPct val="100000"/>
              </a:lnSpc>
              <a:tabLst>
                <a:tab pos="0" algn="l"/>
              </a:tabLst>
            </a:pPr>
            <a:r>
              <a:rPr lang="en-US" sz="2200" strike="noStrike" spc="-1">
                <a:solidFill>
                  <a:srgbClr val="000000"/>
                </a:solidFill>
                <a:latin typeface="Arial" panose="020B0604020202020204"/>
                <a:ea typeface="DejaVu Sans" panose="020B0603030804020204"/>
              </a:rPr>
              <a:t>-Luke 5:17-24</a:t>
            </a:r>
            <a:endParaRPr lang="en-US" sz="22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fontScale="90000"/>
          </a:bodyPr>
          <a:p>
            <a:pPr algn="ctr">
              <a:lnSpc>
                <a:spcPct val="100000"/>
              </a:lnSpc>
            </a:pPr>
            <a:r>
              <a:rPr lang="en-US" sz="4400" b="0" strike="noStrike" spc="-1">
                <a:solidFill>
                  <a:srgbClr val="000000"/>
                </a:solidFill>
                <a:latin typeface="Arial" panose="020B0604020202020204"/>
                <a:ea typeface="DejaVu Sans" panose="020B0603030804020204"/>
              </a:rPr>
              <a:t>Jesus Stripes bring physical and spiritual healing</a:t>
            </a:r>
            <a:endParaRPr lang="en-US" sz="4400" b="0" strike="noStrike" spc="-1">
              <a:latin typeface="Arial" panose="020B0604020202020204"/>
            </a:endParaRPr>
          </a:p>
        </p:txBody>
      </p:sp>
      <p:sp>
        <p:nvSpPr>
          <p:cNvPr id="102" name="CustomShape 2"/>
          <p:cNvSpPr/>
          <p:nvPr/>
        </p:nvSpPr>
        <p:spPr>
          <a:xfrm>
            <a:off x="457200" y="1129320"/>
            <a:ext cx="11128680" cy="43357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he came down with them, and stood in the plain, and the company of his disciples, and a great multitude of people out of all Judaea and Jerusalem, and from the sea coast of Tyre and Sidon, which came to hear him, and to be </a:t>
            </a:r>
            <a:r>
              <a:rPr lang="en-US" sz="40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 of their diseases; </a:t>
            </a: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they that were vexed with unclean spirits: and they were </a:t>
            </a:r>
            <a:r>
              <a:rPr lang="en-US" sz="28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 And the whole multitude sought to touch him: for there went virtue out of him, and </a:t>
            </a:r>
            <a:r>
              <a:rPr lang="en-US" sz="4000" b="1" strike="noStrike" spc="-1">
                <a:solidFill>
                  <a:srgbClr val="000000"/>
                </a:solidFill>
                <a:latin typeface="Arial" panose="020B0604020202020204"/>
                <a:ea typeface="DejaVu Sans" panose="020B0603030804020204"/>
              </a:rPr>
              <a:t>healed </a:t>
            </a:r>
            <a:r>
              <a:rPr lang="en-US" sz="2800" strike="noStrike" spc="-1">
                <a:solidFill>
                  <a:srgbClr val="000000"/>
                </a:solidFill>
                <a:latin typeface="Arial" panose="020B0604020202020204"/>
                <a:ea typeface="DejaVu Sans" panose="020B0603030804020204"/>
              </a:rPr>
              <a:t>them all.</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-Luke 6:17-19</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The Centurion’s Faith</a:t>
            </a:r>
            <a:endParaRPr lang="en-US" sz="4400" b="0" strike="noStrike" spc="-1">
              <a:latin typeface="Arial" panose="020B0604020202020204"/>
            </a:endParaRPr>
          </a:p>
        </p:txBody>
      </p:sp>
      <p:sp>
        <p:nvSpPr>
          <p:cNvPr id="102" name="CustomShape 2"/>
          <p:cNvSpPr/>
          <p:nvPr/>
        </p:nvSpPr>
        <p:spPr>
          <a:xfrm>
            <a:off x="457200" y="1129320"/>
            <a:ext cx="11128680" cy="470535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Then Jesus went with them. And when he was now not far from the house, the centurion sent friends to him, saying unto him, Lord, trouble not thyself: for I am not worthy that thou shouldest enter under my roof: Wherefore neither thought I myself worthy to come unto thee: </a:t>
            </a:r>
            <a:r>
              <a:rPr lang="en-US" sz="2400" b="1" strike="noStrike" spc="-1">
                <a:solidFill>
                  <a:srgbClr val="000000"/>
                </a:solidFill>
                <a:latin typeface="Arial" panose="020B0604020202020204"/>
                <a:ea typeface="DejaVu Sans" panose="020B0603030804020204"/>
              </a:rPr>
              <a:t>but say in a word</a:t>
            </a:r>
            <a:r>
              <a:rPr lang="en-US" sz="2400" strike="noStrike" spc="-1">
                <a:solidFill>
                  <a:srgbClr val="000000"/>
                </a:solidFill>
                <a:latin typeface="Arial" panose="020B0604020202020204"/>
                <a:ea typeface="DejaVu Sans" panose="020B0603030804020204"/>
              </a:rPr>
              <a:t>, and my servant shall be </a:t>
            </a:r>
            <a:r>
              <a:rPr lang="en-US" sz="3600" b="1" strike="noStrike" spc="-1">
                <a:solidFill>
                  <a:srgbClr val="000000"/>
                </a:solidFill>
                <a:latin typeface="Arial" panose="020B0604020202020204"/>
                <a:ea typeface="DejaVu Sans" panose="020B0603030804020204"/>
              </a:rPr>
              <a:t>healed</a:t>
            </a:r>
            <a:r>
              <a:rPr lang="en-US" sz="2400" strike="noStrike" spc="-1">
                <a:solidFill>
                  <a:srgbClr val="000000"/>
                </a:solidFill>
                <a:latin typeface="Arial" panose="020B0604020202020204"/>
                <a:ea typeface="DejaVu Sans" panose="020B0603030804020204"/>
              </a:rPr>
              <a:t>. For I also am a man set under authority, having under me soldiers, and I say unto one, Go, and he goeth; and to another, Come, and he cometh; and to my servant, Do this, and he doeth it. When Jesus heard these things, he marvelled at him, and turned him about, and said unto the people that followed him, I say unto you, I have not found so great faith, no, not in Israel. And they that were sent, returning to the house, found the servant whole that had been sick.</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-Luke 7:6-10</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The Woman’s Faith</a:t>
            </a:r>
            <a:endParaRPr lang="en-US" sz="4400" b="0" strike="noStrike" spc="-1">
              <a:latin typeface="Arial" panose="020B0604020202020204"/>
            </a:endParaRPr>
          </a:p>
        </p:txBody>
      </p:sp>
      <p:sp>
        <p:nvSpPr>
          <p:cNvPr id="102" name="CustomShape 2"/>
          <p:cNvSpPr/>
          <p:nvPr/>
        </p:nvSpPr>
        <p:spPr>
          <a:xfrm>
            <a:off x="457200" y="1129320"/>
            <a:ext cx="11128680" cy="5074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a woman having an issue of blood twelve years, which had spent all her living upon physicians, neither could be healed of any, Came behind him, and touched the border of his garment: and immediately her issue of blood stanched.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Jesus said, Who touched me? When all denied, Peter and they that were with him said, Master, the multitude throng thee and press thee, and sayest thou, Who touched me? And Jesus said, Somebody hath touched me: for I perceive that virtue is gone out of me. And when the woman saw that she was not hid, she came trembling, and falling down before him, she declared unto him before all the people for what cause she had touched him, and how she was </a:t>
            </a:r>
            <a:r>
              <a:rPr lang="en-US" sz="3600" b="1" strike="noStrike" spc="-1">
                <a:solidFill>
                  <a:srgbClr val="000000"/>
                </a:solidFill>
                <a:latin typeface="Arial" panose="020B0604020202020204"/>
                <a:ea typeface="DejaVu Sans" panose="020B0603030804020204"/>
              </a:rPr>
              <a:t>healed </a:t>
            </a:r>
            <a:r>
              <a:rPr lang="en-US" sz="2400" strike="noStrike" spc="-1">
                <a:solidFill>
                  <a:srgbClr val="000000"/>
                </a:solidFill>
                <a:latin typeface="Arial" panose="020B0604020202020204"/>
                <a:ea typeface="DejaVu Sans" panose="020B0603030804020204"/>
              </a:rPr>
              <a:t>immediately. And he said unto her, Daughter, be of good comfort: t</a:t>
            </a:r>
            <a:r>
              <a:rPr lang="en-US" sz="2400" b="1" strike="noStrike" spc="-1">
                <a:solidFill>
                  <a:srgbClr val="000000"/>
                </a:solidFill>
                <a:latin typeface="Arial" panose="020B0604020202020204"/>
                <a:ea typeface="DejaVu Sans" panose="020B0603030804020204"/>
              </a:rPr>
              <a:t>hy faith hath made thee whole; go in peace.</a:t>
            </a:r>
            <a:endParaRPr lang="en-US" sz="2400" b="1"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-Luke 8:43-48</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Authority to cure diseases</a:t>
            </a:r>
            <a:endParaRPr lang="en-US" sz="4400" b="0" strike="noStrike" spc="-1">
              <a:latin typeface="Arial" panose="020B0604020202020204"/>
            </a:endParaRPr>
          </a:p>
        </p:txBody>
      </p:sp>
      <p:sp>
        <p:nvSpPr>
          <p:cNvPr id="102" name="CustomShape 2"/>
          <p:cNvSpPr/>
          <p:nvPr/>
        </p:nvSpPr>
        <p:spPr>
          <a:xfrm>
            <a:off x="457200" y="1129320"/>
            <a:ext cx="11128680" cy="32893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Then he called his twelve disciples together, and gave them power and authority over all devils, and to cure diseases. And he sent them to preach the kingdom of God, and to </a:t>
            </a:r>
            <a:r>
              <a:rPr lang="en-US" sz="4000" b="1" strike="noStrike" spc="-1">
                <a:solidFill>
                  <a:srgbClr val="000000"/>
                </a:solidFill>
                <a:latin typeface="Arial" panose="020B0604020202020204"/>
                <a:ea typeface="DejaVu Sans" panose="020B0603030804020204"/>
              </a:rPr>
              <a:t>heal</a:t>
            </a:r>
            <a:r>
              <a:rPr lang="en-US" sz="2800" strike="noStrike" spc="-1">
                <a:solidFill>
                  <a:srgbClr val="000000"/>
                </a:solidFill>
                <a:latin typeface="Arial" panose="020B0604020202020204"/>
                <a:ea typeface="DejaVu Sans" panose="020B0603030804020204"/>
              </a:rPr>
              <a:t> the sick.</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-Luke 9:1-2</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God not bound by scarcity</a:t>
            </a:r>
            <a:endParaRPr lang="en-US" sz="4400" b="0" strike="noStrike" spc="-1">
              <a:latin typeface="Arial" panose="020B0604020202020204"/>
            </a:endParaRPr>
          </a:p>
        </p:txBody>
      </p:sp>
      <p:sp>
        <p:nvSpPr>
          <p:cNvPr id="102" name="CustomShape 2"/>
          <p:cNvSpPr/>
          <p:nvPr/>
        </p:nvSpPr>
        <p:spPr>
          <a:xfrm>
            <a:off x="457200" y="1129320"/>
            <a:ext cx="11128680" cy="53206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200" strike="noStrike" spc="-1">
                <a:solidFill>
                  <a:srgbClr val="000000"/>
                </a:solidFill>
                <a:latin typeface="Arial" panose="020B0604020202020204"/>
                <a:ea typeface="DejaVu Sans" panose="020B0603030804020204"/>
              </a:rPr>
              <a:t>And the people, when they knew it, followed him: and he received them, and spake unto them of the kingdom of God, and </a:t>
            </a:r>
            <a:r>
              <a:rPr lang="en-US" sz="3200" b="1" strike="noStrike" spc="-1">
                <a:solidFill>
                  <a:srgbClr val="000000"/>
                </a:solidFill>
                <a:latin typeface="Arial" panose="020B0604020202020204"/>
                <a:ea typeface="DejaVu Sans" panose="020B0603030804020204"/>
              </a:rPr>
              <a:t>healed</a:t>
            </a:r>
            <a:r>
              <a:rPr lang="en-US" sz="2200" strike="noStrike" spc="-1">
                <a:solidFill>
                  <a:srgbClr val="000000"/>
                </a:solidFill>
                <a:latin typeface="Arial" panose="020B0604020202020204"/>
                <a:ea typeface="DejaVu Sans" panose="020B0603030804020204"/>
              </a:rPr>
              <a:t> them that had need of healing. </a:t>
            </a: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200" strike="noStrike" spc="-1">
                <a:solidFill>
                  <a:srgbClr val="000000"/>
                </a:solidFill>
                <a:latin typeface="Arial" panose="020B0604020202020204"/>
                <a:ea typeface="DejaVu Sans" panose="020B0603030804020204"/>
              </a:rPr>
              <a:t>And when the day began to wear away, then came the twelve, and said unto him, Send the multitude away, that they may go into the towns and country round about, and lodge, and get victuals: for we are here in a desert place. But he said unto them, Give ye them to eat. And they said, </a:t>
            </a:r>
            <a:r>
              <a:rPr lang="en-US" sz="2200" b="1" strike="noStrike" spc="-1">
                <a:solidFill>
                  <a:srgbClr val="000000"/>
                </a:solidFill>
                <a:latin typeface="Arial" panose="020B0604020202020204"/>
                <a:ea typeface="DejaVu Sans" panose="020B0603030804020204"/>
              </a:rPr>
              <a:t>We have no more but five loaves and two fishes</a:t>
            </a:r>
            <a:r>
              <a:rPr lang="en-US" sz="2200" strike="noStrike" spc="-1">
                <a:solidFill>
                  <a:srgbClr val="000000"/>
                </a:solidFill>
                <a:latin typeface="Arial" panose="020B0604020202020204"/>
                <a:ea typeface="DejaVu Sans" panose="020B0603030804020204"/>
              </a:rPr>
              <a:t>; except we should go and buy meat for all this people. For they were about five thousand men. And he said to his disciples, Make them sit down by fifties in a company. And they did so, and made them all sit down. Then he took the five loaves and the two fishes, and looking up to heaven, he blessed them, and brake, and gave to the disciples to set before the multitude. And they did eat, and were all filled: </a:t>
            </a:r>
            <a:r>
              <a:rPr lang="en-US" sz="2200" b="1" strike="noStrike" spc="-1">
                <a:solidFill>
                  <a:srgbClr val="000000"/>
                </a:solidFill>
                <a:latin typeface="Arial" panose="020B0604020202020204"/>
                <a:ea typeface="DejaVu Sans" panose="020B0603030804020204"/>
              </a:rPr>
              <a:t>and there was taken up of fragments that remained to them twelve baskets.</a:t>
            </a:r>
            <a:endParaRPr lang="en-US" sz="2200" b="1" strike="noStrike" spc="-1">
              <a:solidFill>
                <a:srgbClr val="000000"/>
              </a:solidFill>
              <a:latin typeface="Arial" panose="020B0604020202020204"/>
              <a:ea typeface="DejaVu Sans" panose="020B0603030804020204"/>
            </a:endParaRPr>
          </a:p>
          <a:p>
            <a:pPr algn="r">
              <a:lnSpc>
                <a:spcPct val="100000"/>
              </a:lnSpc>
              <a:tabLst>
                <a:tab pos="0" algn="l"/>
              </a:tabLst>
            </a:pPr>
            <a:r>
              <a:rPr lang="en-US" sz="2200" strike="noStrike" spc="-1">
                <a:solidFill>
                  <a:srgbClr val="000000"/>
                </a:solidFill>
                <a:latin typeface="Arial" panose="020B0604020202020204"/>
                <a:ea typeface="DejaVu Sans" panose="020B0603030804020204"/>
              </a:rPr>
              <a:t>-Luke 9:11-17</a:t>
            </a:r>
            <a:endParaRPr lang="en-US" sz="22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Persevering, overcoming Faith</a:t>
            </a:r>
            <a:endParaRPr lang="en-US" sz="4400" b="0" strike="noStrike" spc="-1">
              <a:latin typeface="Arial" panose="020B0604020202020204"/>
            </a:endParaRPr>
          </a:p>
        </p:txBody>
      </p:sp>
      <p:sp>
        <p:nvSpPr>
          <p:cNvPr id="102" name="CustomShape 2"/>
          <p:cNvSpPr/>
          <p:nvPr/>
        </p:nvSpPr>
        <p:spPr>
          <a:xfrm>
            <a:off x="457200" y="1129320"/>
            <a:ext cx="11128680" cy="53517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behold, a man of the company cried out, saying, Master, I beseech thee, look upon my son: for he is mine only child. And, lo, a spirit taketh him, and he suddenly crieth out; and it teareth him that he foameth again, and bruising him hardly departeth from him. And I besought thy disciples to cast him out; and they could not. And Jesus answering said, O faithless and perverse generation, how long shall I be with you, and suffer you? Bring thy son hither. And as he was yet a coming, the devil threw him down, and tare him. And Jesus rebuked the unclean spirit, and </a:t>
            </a:r>
            <a:r>
              <a:rPr lang="en-US" sz="40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 the child, and delivered him again to his father.</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-Luke 9:38-42</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Healing as expression of love</a:t>
            </a:r>
            <a:endParaRPr lang="en-US" sz="4400" b="0" strike="noStrike" spc="-1">
              <a:latin typeface="Arial" panose="020B0604020202020204"/>
            </a:endParaRPr>
          </a:p>
        </p:txBody>
      </p:sp>
      <p:sp>
        <p:nvSpPr>
          <p:cNvPr id="102" name="CustomShape 2"/>
          <p:cNvSpPr/>
          <p:nvPr/>
        </p:nvSpPr>
        <p:spPr>
          <a:xfrm>
            <a:off x="457200" y="1129320"/>
            <a:ext cx="11128680" cy="4058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behold, there was a certain man before him which had the dropsy. And Jesus answering spake unto the lawyers and Pharisees, saying, Is it lawful to heal on the sabbath day? And they held their peace. And he took him, and</a:t>
            </a:r>
            <a:r>
              <a:rPr lang="en-US" sz="4000" b="1" strike="noStrike" spc="-1">
                <a:solidFill>
                  <a:srgbClr val="000000"/>
                </a:solidFill>
                <a:latin typeface="Arial" panose="020B0604020202020204"/>
                <a:ea typeface="DejaVu Sans" panose="020B0603030804020204"/>
              </a:rPr>
              <a:t> healed</a:t>
            </a:r>
            <a:r>
              <a:rPr lang="en-US" sz="2800" strike="noStrike" spc="-1">
                <a:solidFill>
                  <a:srgbClr val="000000"/>
                </a:solidFill>
                <a:latin typeface="Arial" panose="020B0604020202020204"/>
                <a:ea typeface="DejaVu Sans" panose="020B0603030804020204"/>
              </a:rPr>
              <a:t> him, and let him go; And answered them, saying, Which of you shall have an ass or an ox fallen into a pit, and will not straightway pull him out on the sabbath day?</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-Luke 14:2-5</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Christ provides holistic healing </a:t>
            </a:r>
            <a:endParaRPr lang="en-US" sz="4400" b="0" strike="noStrike" spc="-1">
              <a:latin typeface="Arial" panose="020B0604020202020204"/>
            </a:endParaRPr>
          </a:p>
        </p:txBody>
      </p:sp>
      <p:sp>
        <p:nvSpPr>
          <p:cNvPr id="102" name="CustomShape 2"/>
          <p:cNvSpPr/>
          <p:nvPr/>
        </p:nvSpPr>
        <p:spPr>
          <a:xfrm>
            <a:off x="457200" y="1129320"/>
            <a:ext cx="11128680" cy="501332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Surely he hath borne our griefs, and carried our sorrows: yet we did esteem him stricken, smitten of God, and afflicted.</a:t>
            </a:r>
            <a:r>
              <a:rPr lang="en-US" sz="2800" b="1" strike="noStrike" spc="-1">
                <a:solidFill>
                  <a:srgbClr val="000000"/>
                </a:solidFill>
                <a:latin typeface="Arial" panose="020B0604020202020204"/>
                <a:ea typeface="DejaVu Sans" panose="020B0603030804020204"/>
              </a:rPr>
              <a:t> But he was wounded for our transgressions, he was bruised for our iniquities: the chastisement of our peace was upon him; and with his </a:t>
            </a:r>
            <a:r>
              <a:rPr lang="en-US" sz="4000" b="1" strike="noStrike" spc="-1">
                <a:solidFill>
                  <a:srgbClr val="000000"/>
                </a:solidFill>
                <a:latin typeface="Arial" panose="020B0604020202020204"/>
                <a:ea typeface="DejaVu Sans" panose="020B0603030804020204"/>
              </a:rPr>
              <a:t>stripes</a:t>
            </a:r>
            <a:r>
              <a:rPr lang="en-US" sz="2800" b="1" strike="noStrike" spc="-1">
                <a:solidFill>
                  <a:srgbClr val="000000"/>
                </a:solidFill>
                <a:latin typeface="Arial" panose="020B0604020202020204"/>
                <a:ea typeface="DejaVu Sans" panose="020B0603030804020204"/>
              </a:rPr>
              <a:t> we are healed</a:t>
            </a:r>
            <a:r>
              <a:rPr lang="en-US" sz="2800" strike="noStrike" spc="-1">
                <a:solidFill>
                  <a:srgbClr val="000000"/>
                </a:solidFill>
                <a:latin typeface="Arial" panose="020B0604020202020204"/>
                <a:ea typeface="DejaVu Sans" panose="020B0603030804020204"/>
              </a:rPr>
              <a:t>. All we like sheep have gone astray; we have turned every one to his own way; and the LORD hath laid on him the iniquity of us all. He was oppressed, and he was afflicted, yet he opened not his mouth: he is brought as a lamb to the slaughter, and as a sheep before her shearers is dumb, so he openeth not his mouth.</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-Isaiah 53:4-7</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Jesus Healed His enemies</a:t>
            </a:r>
            <a:endParaRPr lang="en-US" sz="4400" b="0" strike="noStrike" spc="-1">
              <a:latin typeface="Arial" panose="020B0604020202020204"/>
            </a:endParaRPr>
          </a:p>
        </p:txBody>
      </p:sp>
      <p:sp>
        <p:nvSpPr>
          <p:cNvPr id="102" name="CustomShape 2"/>
          <p:cNvSpPr/>
          <p:nvPr/>
        </p:nvSpPr>
        <p:spPr>
          <a:xfrm>
            <a:off x="457200" y="1129320"/>
            <a:ext cx="11128680" cy="356679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But Jesus said unto him, Judas, betrayest thou the Son of man with a kiss? When they which were about him saw what would follow, they said unto him, Lord, shall we smite with the sword? And one of them smote the servant of the high priest, and cut off his right ear. And Jesus answered and said, Suffer ye thus far. And he touched his ear, and </a:t>
            </a:r>
            <a:r>
              <a:rPr lang="en-US" sz="3600" b="1" strike="noStrike" spc="-1">
                <a:solidFill>
                  <a:srgbClr val="000000"/>
                </a:solidFill>
                <a:latin typeface="Arial" panose="020B0604020202020204"/>
                <a:ea typeface="DejaVu Sans" panose="020B0603030804020204"/>
              </a:rPr>
              <a:t>healed</a:t>
            </a:r>
            <a:r>
              <a:rPr lang="en-US" sz="2400" strike="noStrike" spc="-1">
                <a:solidFill>
                  <a:srgbClr val="000000"/>
                </a:solidFill>
                <a:latin typeface="Arial" panose="020B0604020202020204"/>
                <a:ea typeface="DejaVu Sans" panose="020B0603030804020204"/>
              </a:rPr>
              <a:t> him.</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-Luke 22:48-51</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Jesus Healing increases faith </a:t>
            </a:r>
            <a:endParaRPr lang="en-US" sz="4400" b="0" strike="noStrike" spc="-1">
              <a:latin typeface="Arial" panose="020B0604020202020204"/>
            </a:endParaRPr>
          </a:p>
        </p:txBody>
      </p:sp>
      <p:sp>
        <p:nvSpPr>
          <p:cNvPr id="102" name="CustomShape 2"/>
          <p:cNvSpPr/>
          <p:nvPr/>
        </p:nvSpPr>
        <p:spPr>
          <a:xfrm>
            <a:off x="457200" y="1129320"/>
            <a:ext cx="11128680" cy="581342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So Jesus came again into Cana of Galilee, where he made the water wine. And there was a certain nobleman, whose son was sick at Capernaum. When he heard that Jesus was come out of Judaea into Galilee, he went unto him, and besought him that he would come down, and </a:t>
            </a:r>
            <a:r>
              <a:rPr lang="en-US" sz="3600" b="1" strike="noStrike" spc="-1">
                <a:solidFill>
                  <a:srgbClr val="000000"/>
                </a:solidFill>
                <a:latin typeface="Arial" panose="020B0604020202020204"/>
                <a:ea typeface="DejaVu Sans" panose="020B0603030804020204"/>
              </a:rPr>
              <a:t>heal</a:t>
            </a:r>
            <a:r>
              <a:rPr lang="en-US" sz="2400" strike="noStrike" spc="-1">
                <a:solidFill>
                  <a:srgbClr val="000000"/>
                </a:solidFill>
                <a:latin typeface="Arial" panose="020B0604020202020204"/>
                <a:ea typeface="DejaVu Sans" panose="020B0603030804020204"/>
              </a:rPr>
              <a:t> his son: for he was at the point of death. Then said Jesus unto him, Except ye see signs and wonders, ye will not believe. The nobleman saith unto him, Sir, come down ere my child die. Jesus saith unto him, Go thy way; thy son liveth. And the man believed the word that Jesus had spoken unto him, and he went his way.</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as he was now going down, his servants met him, and told him, saying, Thy son liveth. Then enquired he of them the hour when he began to amend. And they said unto him, Yesterday at the seventh hour the fever left him. So the father knew that it was at the same hour, in the which Jesus said unto him, Thy son liveth: and himself believed, and his whole house.</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-John 4:46-53</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Jesus Heals the paralytic </a:t>
            </a:r>
            <a:endParaRPr lang="en-US" sz="4400" b="0" strike="noStrike" spc="-1">
              <a:latin typeface="Arial" panose="020B0604020202020204"/>
            </a:endParaRPr>
          </a:p>
        </p:txBody>
      </p:sp>
      <p:sp>
        <p:nvSpPr>
          <p:cNvPr id="102" name="CustomShape 2"/>
          <p:cNvSpPr/>
          <p:nvPr/>
        </p:nvSpPr>
        <p:spPr>
          <a:xfrm>
            <a:off x="457200" y="1129320"/>
            <a:ext cx="11128680" cy="581342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When Jesus saw him lie, and knew that he had been now a long time in that case, he saith unto him, Wilt thou be made whole? The impotent man answered him, Sir, I have no man, when the water is troubled, to put me into the pool: but while I am coming, another steppeth down before me. Jesus saith unto him, Rise, take up thy bed, and walk. And immediately the man was made whole, and took up his bed, and walked: and on the same day was the sabbath.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The Jews therefore said unto him that was cured, It is the sabbath day: it is not lawful for thee to carry thy bed. He answered them, He that made me whole, the same said unto me, Take up thy bed, and walk. Then asked they him, What man is that which said unto thee, Take up thy bed, and walk? And he that was </a:t>
            </a:r>
            <a:r>
              <a:rPr lang="en-US" sz="3600" b="1" strike="noStrike" spc="-1">
                <a:solidFill>
                  <a:srgbClr val="000000"/>
                </a:solidFill>
                <a:latin typeface="Arial" panose="020B0604020202020204"/>
                <a:ea typeface="DejaVu Sans" panose="020B0603030804020204"/>
              </a:rPr>
              <a:t>healed</a:t>
            </a:r>
            <a:r>
              <a:rPr lang="en-US" sz="2400" strike="noStrike" spc="-1">
                <a:solidFill>
                  <a:srgbClr val="000000"/>
                </a:solidFill>
                <a:latin typeface="Arial" panose="020B0604020202020204"/>
                <a:ea typeface="DejaVu Sans" panose="020B0603030804020204"/>
              </a:rPr>
              <a:t> wist not who it was: for Jesus had conveyed himself away, a multitude being in that place.</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-John 5:6-13</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Let miracles wellspring to increased faith </a:t>
            </a:r>
            <a:endParaRPr lang="en-US" sz="4400" b="0" strike="noStrike" spc="-1">
              <a:latin typeface="Arial" panose="020B0604020202020204"/>
            </a:endParaRPr>
          </a:p>
        </p:txBody>
      </p:sp>
      <p:sp>
        <p:nvSpPr>
          <p:cNvPr id="102" name="CustomShape 2"/>
          <p:cNvSpPr/>
          <p:nvPr/>
        </p:nvSpPr>
        <p:spPr>
          <a:xfrm>
            <a:off x="457200" y="1129320"/>
            <a:ext cx="11128680" cy="396684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While ye have light, believe in the light, that ye may be the children of light. These things spake Jesus, and departed, and did hide himself from them. </a:t>
            </a:r>
            <a:r>
              <a:rPr lang="en-US" sz="2400" b="1" strike="noStrike" spc="-1">
                <a:solidFill>
                  <a:srgbClr val="000000"/>
                </a:solidFill>
                <a:latin typeface="Arial" panose="020B0604020202020204"/>
                <a:ea typeface="DejaVu Sans" panose="020B0603030804020204"/>
              </a:rPr>
              <a:t>But though he had done so many miracles before them, yet they believed not on him</a:t>
            </a:r>
            <a:r>
              <a:rPr lang="en-US" sz="2400" strike="noStrike" spc="-1">
                <a:solidFill>
                  <a:srgbClr val="000000"/>
                </a:solidFill>
                <a:latin typeface="Arial" panose="020B0604020202020204"/>
                <a:ea typeface="DejaVu Sans" panose="020B0603030804020204"/>
              </a:rPr>
              <a:t>: That the saying of Esaias the prophet might be fulfilled, which he spake, Lord, who hath believed our report? and to whom hath the arm of the Lord been revealed? Therefore they could not believe, because that Esaias said again, He hath blinded their eyes, and hardened their heart; that they should not see with their eyes, nor understand with their heart, and be converted, and I should </a:t>
            </a:r>
            <a:r>
              <a:rPr lang="en-US" sz="3600" b="1" strike="noStrike" spc="-1">
                <a:solidFill>
                  <a:srgbClr val="000000"/>
                </a:solidFill>
                <a:latin typeface="Arial" panose="020B0604020202020204"/>
                <a:ea typeface="DejaVu Sans" panose="020B0603030804020204"/>
              </a:rPr>
              <a:t>heal </a:t>
            </a:r>
            <a:r>
              <a:rPr lang="en-US" sz="2400" strike="noStrike" spc="-1">
                <a:solidFill>
                  <a:srgbClr val="000000"/>
                </a:solidFill>
                <a:latin typeface="Arial" panose="020B0604020202020204"/>
                <a:ea typeface="DejaVu Sans" panose="020B0603030804020204"/>
              </a:rPr>
              <a:t>them. These things said Esaias, when he saw his glory, and spake of him.</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-John 12:36-41</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Let miracles wellspring to increased faith </a:t>
            </a:r>
            <a:endParaRPr lang="en-US" sz="4400" b="0" strike="noStrike" spc="-1">
              <a:latin typeface="Arial" panose="020B0604020202020204"/>
            </a:endParaRPr>
          </a:p>
        </p:txBody>
      </p:sp>
      <p:sp>
        <p:nvSpPr>
          <p:cNvPr id="102" name="CustomShape 2"/>
          <p:cNvSpPr/>
          <p:nvPr/>
        </p:nvSpPr>
        <p:spPr>
          <a:xfrm>
            <a:off x="457200" y="1129320"/>
            <a:ext cx="11128680" cy="341249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tabLst>
                <a:tab pos="0" algn="l"/>
              </a:tabLst>
            </a:pPr>
            <a:r>
              <a:rPr lang="en-US" sz="2400" spc="-1">
                <a:solidFill>
                  <a:srgbClr val="000000"/>
                </a:solidFill>
                <a:latin typeface="Arial" panose="020B0604020202020204"/>
                <a:ea typeface="DejaVu Sans" panose="020B0603030804020204"/>
                <a:sym typeface="+mn-ea"/>
              </a:rPr>
              <a:t>Acts 3:1-16</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Now Peter and John went up together into the temple at the hour of prayer, being the ninth hour. And a certain man lame from his mother's womb was carried, whom they laid daily at the gate of the temple which is called Beautiful, to ask alms of them that entered into the temple; Who seeing Peter and John about to go into the temple asked an alms. And Peter, fastening his eyes upon him with John, said, Look on us. And he gave heed unto them, expecting to receive something of them. Then Peter said, Silver and gold have I none; but such as I have give I thee: In the name of Jesus Christ of Nazareth rise up and walk... </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Let miracles wellspring to increased faith </a:t>
            </a:r>
            <a:endParaRPr lang="en-US" sz="4400" b="0" strike="noStrike" spc="-1">
              <a:latin typeface="Arial" panose="020B0604020202020204"/>
            </a:endParaRPr>
          </a:p>
        </p:txBody>
      </p:sp>
      <p:sp>
        <p:nvSpPr>
          <p:cNvPr id="102" name="CustomShape 2"/>
          <p:cNvSpPr/>
          <p:nvPr/>
        </p:nvSpPr>
        <p:spPr>
          <a:xfrm>
            <a:off x="407035" y="1018830"/>
            <a:ext cx="11128680" cy="470535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tabLst>
                <a:tab pos="0" algn="l"/>
              </a:tabLst>
            </a:pPr>
            <a:r>
              <a:rPr lang="en-US" sz="2400" spc="-1">
                <a:solidFill>
                  <a:srgbClr val="000000"/>
                </a:solidFill>
                <a:latin typeface="Arial" panose="020B0604020202020204"/>
                <a:ea typeface="DejaVu Sans" panose="020B0603030804020204"/>
                <a:sym typeface="+mn-ea"/>
              </a:rPr>
              <a:t>Acts 3:1-16</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he took him by the right hand, and lifted him up: and immediately his feet and ankle bones received strength. And he leaping up stood, and walked, and entered with them into the temple, walking, and leaping, and praising God. And all the people saw him walking and praising God: And they knew that it was he which sat for alms at the Beautiful gate of the temple: and they were filled with wonder and amazement at that which had happened unto him. And as the lame man which was </a:t>
            </a:r>
            <a:r>
              <a:rPr lang="en-US" sz="3600" b="1" strike="noStrike" spc="-1">
                <a:solidFill>
                  <a:srgbClr val="000000"/>
                </a:solidFill>
                <a:latin typeface="Arial" panose="020B0604020202020204"/>
                <a:ea typeface="DejaVu Sans" panose="020B0603030804020204"/>
              </a:rPr>
              <a:t>healed</a:t>
            </a:r>
            <a:r>
              <a:rPr lang="en-US" sz="2400" strike="noStrike" spc="-1">
                <a:solidFill>
                  <a:srgbClr val="000000"/>
                </a:solidFill>
                <a:latin typeface="Arial" panose="020B0604020202020204"/>
                <a:ea typeface="DejaVu Sans" panose="020B0603030804020204"/>
              </a:rPr>
              <a:t> held Peter and John, all the people ran together unto them in the porch that is called Solomon's, greatly wondering. And when Peter saw it, he answered unto the people, </a:t>
            </a:r>
            <a:r>
              <a:rPr lang="en-US" sz="2400" b="1" strike="noStrike" spc="-1">
                <a:solidFill>
                  <a:srgbClr val="000000"/>
                </a:solidFill>
                <a:latin typeface="Arial" panose="020B0604020202020204"/>
                <a:ea typeface="DejaVu Sans" panose="020B0603030804020204"/>
              </a:rPr>
              <a:t>Ye men of Israel, why marvel ye at this? or why look ye so earnestly on us, as though by our own power or holiness we had made this man to walk?.. </a:t>
            </a:r>
            <a:endParaRPr lang="en-US" sz="2400" b="1"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This healing is by God’s power, not ours!!! </a:t>
            </a:r>
            <a:endParaRPr lang="en-US" sz="4400" b="0" strike="noStrike" spc="-1">
              <a:latin typeface="Arial" panose="020B0604020202020204"/>
            </a:endParaRPr>
          </a:p>
        </p:txBody>
      </p:sp>
      <p:sp>
        <p:nvSpPr>
          <p:cNvPr id="102" name="CustomShape 2"/>
          <p:cNvSpPr/>
          <p:nvPr/>
        </p:nvSpPr>
        <p:spPr>
          <a:xfrm>
            <a:off x="457200" y="1129320"/>
            <a:ext cx="11128680" cy="415163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...The God of Abraham, and of Isaac, and of Jacob, the God of our fathers, hath glorified his Son Jesus; whom ye delivered up, and denied him in the presence of Pilate, when he was determined to let him go. But ye denied the Holy One and the Just, and desired a murderer to be granted unto you; </a:t>
            </a:r>
            <a:r>
              <a:rPr lang="en-US" sz="2400" b="1" strike="noStrike" spc="-1">
                <a:solidFill>
                  <a:srgbClr val="000000"/>
                </a:solidFill>
                <a:latin typeface="Arial" panose="020B0604020202020204"/>
                <a:ea typeface="DejaVu Sans" panose="020B0603030804020204"/>
              </a:rPr>
              <a:t>And killed the Prince of life, whom God hath raised from the dead; whereof we are witnesses. And his name through faith in his name hath made this man strong, whom ye see and know: yea, the faith which is by him hath given him this perfect soundness in the presence of you all.</a:t>
            </a:r>
            <a:endParaRPr lang="en-US" sz="2400" b="1"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-Acts 3:1-16</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Let the miracle move into revival!!! </a:t>
            </a:r>
            <a:endParaRPr lang="en-US" sz="4400" b="0" strike="noStrike" spc="-1">
              <a:latin typeface="Arial" panose="020B0604020202020204"/>
            </a:endParaRPr>
          </a:p>
        </p:txBody>
      </p:sp>
      <p:sp>
        <p:nvSpPr>
          <p:cNvPr id="102" name="CustomShape 2"/>
          <p:cNvSpPr/>
          <p:nvPr/>
        </p:nvSpPr>
        <p:spPr>
          <a:xfrm>
            <a:off x="457200" y="1129320"/>
            <a:ext cx="11128680" cy="4582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And it came to pass, as Peter passed throughout all quarters, he came down also to the saints which dwelt at Lydda. And there he found a certain man named Aeneas, which had kept his bed eight years, and was sick of the palsy. And Peter said unto him, Aeneas, Jesus Christ </a:t>
            </a:r>
            <a:r>
              <a:rPr lang="en-US" sz="4000" b="1" strike="noStrike" spc="-1">
                <a:solidFill>
                  <a:srgbClr val="000000"/>
                </a:solidFill>
                <a:latin typeface="Arial" panose="020B0604020202020204"/>
                <a:ea typeface="DejaVu Sans" panose="020B0603030804020204"/>
              </a:rPr>
              <a:t>maketh thee whole</a:t>
            </a:r>
            <a:r>
              <a:rPr lang="en-US" sz="2800" strike="noStrike" spc="-1">
                <a:solidFill>
                  <a:srgbClr val="000000"/>
                </a:solidFill>
                <a:latin typeface="Arial" panose="020B0604020202020204"/>
                <a:ea typeface="DejaVu Sans" panose="020B0603030804020204"/>
              </a:rPr>
              <a:t>: arise, and make thy bed. And he arose immediately. And all that dwelt at Lydda and Saron saw him, and turned to the Lord.</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-Acts 9:32-35</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Jesus Christ anointed to Heal!!! </a:t>
            </a:r>
            <a:endParaRPr lang="en-US" sz="4400" b="0" strike="noStrike" spc="-1">
              <a:latin typeface="Arial" panose="020B0604020202020204"/>
            </a:endParaRPr>
          </a:p>
        </p:txBody>
      </p:sp>
      <p:sp>
        <p:nvSpPr>
          <p:cNvPr id="102" name="CustomShape 2"/>
          <p:cNvSpPr/>
          <p:nvPr/>
        </p:nvSpPr>
        <p:spPr>
          <a:xfrm>
            <a:off x="457200" y="1129320"/>
            <a:ext cx="11128680" cy="58750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Then Peter opened his mouth, and said, Of a truth I perceive that God is no respecter of persons: But in every nation he that feareth him, and worketh righteousness, is accepted with him. The word which God sent unto the children of Israel, preaching peace by Jesus Christ: (he is Lord of all:) That word, I say, ye know, which was published throughout all Judaea, and began from Galilee, after the baptism which John preached; </a:t>
            </a:r>
            <a:r>
              <a:rPr lang="en-US" sz="2800" b="1" strike="noStrike" spc="-1">
                <a:solidFill>
                  <a:srgbClr val="000000"/>
                </a:solidFill>
                <a:latin typeface="Arial" panose="020B0604020202020204"/>
                <a:ea typeface="DejaVu Sans" panose="020B0603030804020204"/>
              </a:rPr>
              <a:t>How God anointed Jesus of Nazareth with the Holy Ghost and with power: who went about doing good, and </a:t>
            </a:r>
            <a:r>
              <a:rPr lang="en-US" sz="4000" b="1" strike="noStrike" spc="-1">
                <a:solidFill>
                  <a:srgbClr val="000000"/>
                </a:solidFill>
                <a:latin typeface="Arial" panose="020B0604020202020204"/>
                <a:ea typeface="DejaVu Sans" panose="020B0603030804020204"/>
              </a:rPr>
              <a:t>healing</a:t>
            </a:r>
            <a:r>
              <a:rPr lang="en-US" sz="2800" b="1" strike="noStrike" spc="-1">
                <a:solidFill>
                  <a:srgbClr val="000000"/>
                </a:solidFill>
                <a:latin typeface="Arial" panose="020B0604020202020204"/>
                <a:ea typeface="DejaVu Sans" panose="020B0603030804020204"/>
              </a:rPr>
              <a:t> all that were oppressed of the devil</a:t>
            </a:r>
            <a:r>
              <a:rPr lang="en-US" sz="2800" strike="noStrike" spc="-1">
                <a:solidFill>
                  <a:srgbClr val="000000"/>
                </a:solidFill>
                <a:latin typeface="Arial" panose="020B0604020202020204"/>
                <a:ea typeface="DejaVu Sans" panose="020B0603030804020204"/>
              </a:rPr>
              <a:t>; for God was with him. And we are witnesses of all things which he did both in the land of the Jews, and in Jerusalem; whom they slew and hanged on a tree:</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-Acts 10:34-39</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The Healing anointing on Paul!!! </a:t>
            </a:r>
            <a:endParaRPr lang="en-US" sz="4400" b="0" strike="noStrike" spc="-1">
              <a:latin typeface="Arial" panose="020B0604020202020204"/>
            </a:endParaRPr>
          </a:p>
        </p:txBody>
      </p:sp>
      <p:sp>
        <p:nvSpPr>
          <p:cNvPr id="102" name="CustomShape 2"/>
          <p:cNvSpPr/>
          <p:nvPr/>
        </p:nvSpPr>
        <p:spPr>
          <a:xfrm>
            <a:off x="457200" y="1129320"/>
            <a:ext cx="11128680" cy="56597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200" strike="noStrike" spc="-1">
                <a:solidFill>
                  <a:srgbClr val="000000"/>
                </a:solidFill>
                <a:latin typeface="Arial" panose="020B0604020202020204"/>
                <a:ea typeface="DejaVu Sans" panose="020B0603030804020204"/>
              </a:rPr>
              <a:t>And the barbarous people shewed us no little kindness: for they kindled a fire, and received us every one, because of the present rain, and because of the cold. </a:t>
            </a:r>
            <a:r>
              <a:rPr lang="en-US" sz="2200" b="1" strike="noStrike" spc="-1">
                <a:solidFill>
                  <a:srgbClr val="000000"/>
                </a:solidFill>
                <a:latin typeface="Arial" panose="020B0604020202020204"/>
                <a:ea typeface="DejaVu Sans" panose="020B0603030804020204"/>
              </a:rPr>
              <a:t>And when Paul had gathered a bundle of sticks, and laid them on the fire, there came a viper out of the heat, and fastened on his hand. And when the barbarians saw the venomous beast hang on his hand, they said among themselves, No doubt this man is a murderer, whom, though he hath escaped the sea, yet vengeance suffereth not to live. And he shook off the beast into the fire, and felt no harm</a:t>
            </a:r>
            <a:r>
              <a:rPr lang="en-US" sz="2200" strike="noStrike" spc="-1">
                <a:solidFill>
                  <a:srgbClr val="000000"/>
                </a:solidFill>
                <a:latin typeface="Arial" panose="020B0604020202020204"/>
                <a:ea typeface="DejaVu Sans" panose="020B0603030804020204"/>
              </a:rPr>
              <a:t>. Howbeit they looked when he should have swollen, or fallen down dead suddenly: but after they had looked a great while, and saw no harm come to him, they changed their minds, and said that he was a god. In the same quarters were possessions of the chief man of the island, whose name was Publius; who received us, and lodged us three days courteously. And it came to pass, that the father of Publius lay sick of a fever and of a bloody flux: to whom Paul entered in, and prayed, and laid his hands on him, and </a:t>
            </a:r>
            <a:r>
              <a:rPr lang="en-US" sz="3200" b="1" strike="noStrike" spc="-1">
                <a:solidFill>
                  <a:srgbClr val="000000"/>
                </a:solidFill>
                <a:latin typeface="Arial" panose="020B0604020202020204"/>
                <a:ea typeface="DejaVu Sans" panose="020B0603030804020204"/>
              </a:rPr>
              <a:t>healed</a:t>
            </a:r>
            <a:r>
              <a:rPr lang="en-US" sz="2200" strike="noStrike" spc="-1">
                <a:solidFill>
                  <a:srgbClr val="000000"/>
                </a:solidFill>
                <a:latin typeface="Arial" panose="020B0604020202020204"/>
                <a:ea typeface="DejaVu Sans" panose="020B0603030804020204"/>
              </a:rPr>
              <a:t> him. So when this was done, others also, which had diseases in the island, came, and were healed:</a:t>
            </a:r>
            <a:endParaRPr lang="en-US" sz="22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200" strike="noStrike" spc="-1">
                <a:solidFill>
                  <a:srgbClr val="000000"/>
                </a:solidFill>
                <a:latin typeface="Arial" panose="020B0604020202020204"/>
                <a:ea typeface="DejaVu Sans" panose="020B0603030804020204"/>
              </a:rPr>
              <a:t>-Acts 28:2-9</a:t>
            </a:r>
            <a:endParaRPr lang="en-US" sz="22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Christ provides holistic healing </a:t>
            </a:r>
            <a:endParaRPr lang="en-US" sz="4400" b="0" strike="noStrike" spc="-1">
              <a:latin typeface="Arial" panose="020B0604020202020204"/>
            </a:endParaRPr>
          </a:p>
        </p:txBody>
      </p:sp>
      <p:sp>
        <p:nvSpPr>
          <p:cNvPr id="102" name="CustomShape 2"/>
          <p:cNvSpPr/>
          <p:nvPr/>
        </p:nvSpPr>
        <p:spPr>
          <a:xfrm>
            <a:off x="457200" y="1129320"/>
            <a:ext cx="11128680" cy="415163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For even hereunto were ye called: because Christ also suffered for us, leaving us an example, that ye should follow his steps: Who did no sin, neither was guile found in his mouth: Who, when he was reviled, reviled not again; when he suffered, he threatened not; but committed himself to him that judgeth righteously: Who his own self bare our sins in his own body on the tree, that we, being dead to sins, should live unto righteousness: </a:t>
            </a:r>
            <a:r>
              <a:rPr lang="en-US" sz="2800" b="1" strike="noStrike" spc="-1">
                <a:solidFill>
                  <a:srgbClr val="000000"/>
                </a:solidFill>
                <a:latin typeface="Arial" panose="020B0604020202020204"/>
                <a:ea typeface="DejaVu Sans" panose="020B0603030804020204"/>
              </a:rPr>
              <a:t>by whose stripes ye were</a:t>
            </a:r>
            <a:r>
              <a:rPr lang="en-US" sz="2800" strike="noStrike" spc="-1">
                <a:solidFill>
                  <a:srgbClr val="000000"/>
                </a:solidFill>
                <a:latin typeface="Arial" panose="020B0604020202020204"/>
                <a:ea typeface="DejaVu Sans" panose="020B0603030804020204"/>
              </a:rPr>
              <a:t> </a:t>
            </a:r>
            <a:r>
              <a:rPr lang="en-US" sz="40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-1 Peter 2:21-24</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fontScale="90000"/>
          </a:bodyPr>
          <a:p>
            <a:pPr algn="ctr">
              <a:lnSpc>
                <a:spcPct val="100000"/>
              </a:lnSpc>
            </a:pPr>
            <a:r>
              <a:rPr lang="en-US" sz="4400" b="0" strike="noStrike" spc="-1">
                <a:latin typeface="Arial" panose="020B0604020202020204"/>
              </a:rPr>
              <a:t>Holistic Healing comes by faith and repentance </a:t>
            </a:r>
            <a:endParaRPr lang="en-US" sz="4400" b="0" strike="noStrike" spc="-1">
              <a:latin typeface="Arial" panose="020B0604020202020204"/>
            </a:endParaRPr>
          </a:p>
        </p:txBody>
      </p:sp>
      <p:sp>
        <p:nvSpPr>
          <p:cNvPr id="102" name="CustomShape 2"/>
          <p:cNvSpPr/>
          <p:nvPr/>
        </p:nvSpPr>
        <p:spPr>
          <a:xfrm>
            <a:off x="457200" y="1129320"/>
            <a:ext cx="11128680" cy="581342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when they had appointed him a day, there came many to him into his lodging; to whom he expounded and testified the kingdom of God, persuading them concerning Jesus, both out of the law of Moses, and out of the prophets, from morning till evening. And some believed the things which were spoken, and some believed not. And when they agreed not among themselves, they departed, after that Paul had spoken one word, Well spake the Holy Ghost by Esaias the prophet unto our fathers, Saying, Go unto this people, and say, Hearing ye shall hear, and shall not understand; and seeing ye shall see, and not perceive: For the heart of this people is waxed gross, and their ears are dull of hearing, and their eyes have they closed; lest they should see with their eyes, and hear with their ears, and understand with their heart, and should be converted, and I should</a:t>
            </a:r>
            <a:r>
              <a:rPr lang="en-US" sz="2400" b="1" strike="noStrike" spc="-1">
                <a:solidFill>
                  <a:srgbClr val="000000"/>
                </a:solidFill>
                <a:latin typeface="Arial" panose="020B0604020202020204"/>
                <a:ea typeface="DejaVu Sans" panose="020B0603030804020204"/>
              </a:rPr>
              <a:t> </a:t>
            </a:r>
            <a:r>
              <a:rPr lang="en-US" sz="3600" b="1" strike="noStrike" spc="-1">
                <a:solidFill>
                  <a:srgbClr val="000000"/>
                </a:solidFill>
                <a:latin typeface="Arial" panose="020B0604020202020204"/>
                <a:ea typeface="DejaVu Sans" panose="020B0603030804020204"/>
              </a:rPr>
              <a:t>heal</a:t>
            </a:r>
            <a:r>
              <a:rPr lang="en-US" sz="2400" b="1" strike="noStrike" spc="-1">
                <a:solidFill>
                  <a:srgbClr val="000000"/>
                </a:solidFill>
                <a:latin typeface="Arial" panose="020B0604020202020204"/>
                <a:ea typeface="DejaVu Sans" panose="020B0603030804020204"/>
              </a:rPr>
              <a:t> </a:t>
            </a:r>
            <a:r>
              <a:rPr lang="en-US" sz="2400" strike="noStrike" spc="-1">
                <a:solidFill>
                  <a:srgbClr val="000000"/>
                </a:solidFill>
                <a:latin typeface="Arial" panose="020B0604020202020204"/>
                <a:ea typeface="DejaVu Sans" panose="020B0603030804020204"/>
              </a:rPr>
              <a:t>them. Be it known therefore unto you, that the salvation of God is sent unto the Gentiles, and that they will hear it. And when he had said these words, the Jews departed, and had great reasoning among themselves.</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-Acts 28:23-29</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fontScale="90000"/>
          </a:bodyPr>
          <a:p>
            <a:pPr algn="ctr">
              <a:lnSpc>
                <a:spcPct val="100000"/>
              </a:lnSpc>
            </a:pPr>
            <a:r>
              <a:rPr lang="en-US" sz="4400" b="0" strike="noStrike" spc="-1">
                <a:latin typeface="Arial" panose="020B0604020202020204"/>
              </a:rPr>
              <a:t>God uses both  the breaking and the breakthough </a:t>
            </a:r>
            <a:endParaRPr lang="en-US" sz="4400" b="0" strike="noStrike" spc="-1">
              <a:latin typeface="Arial" panose="020B0604020202020204"/>
            </a:endParaRPr>
          </a:p>
        </p:txBody>
      </p:sp>
      <p:sp>
        <p:nvSpPr>
          <p:cNvPr id="102" name="CustomShape 2"/>
          <p:cNvSpPr/>
          <p:nvPr/>
        </p:nvSpPr>
        <p:spPr>
          <a:xfrm>
            <a:off x="457200" y="1129320"/>
            <a:ext cx="11128680" cy="48285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tabLst>
                <a:tab pos="0" algn="l"/>
              </a:tabLst>
            </a:pPr>
            <a:r>
              <a:rPr lang="en-US" sz="2800" spc="-1">
                <a:solidFill>
                  <a:srgbClr val="000000"/>
                </a:solidFill>
                <a:latin typeface="Arial" panose="020B0604020202020204"/>
                <a:ea typeface="DejaVu Sans" panose="020B0603030804020204"/>
                <a:sym typeface="+mn-ea"/>
              </a:rPr>
              <a:t>Hebrews 12:3-13</a:t>
            </a: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For consider him that endured such contradiction of sinners against himself, lest ye be wearied and faint in your minds. Ye have not yet resisted unto blood, striving against sin. And ye have forgotten the exhortation which speaketh unto you as unto children, My son, despise not thou the chastening of the Lord, nor faint when thou art rebuked of him: For whom the Lord loveth he chasteneth, and scourgeth every son whom he receiveth. If ye endure chastening, God dealeth with you as with sons; for what son is he whom the father chasteneth not? But if ye be without chastisement, whereof all are partakers, then are ye bastards, and not sons...</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fontScale="90000"/>
          </a:bodyPr>
          <a:p>
            <a:pPr algn="ctr">
              <a:lnSpc>
                <a:spcPct val="100000"/>
              </a:lnSpc>
            </a:pPr>
            <a:r>
              <a:rPr lang="en-US" sz="4400" b="0" strike="noStrike" spc="-1">
                <a:latin typeface="Arial" panose="020B0604020202020204"/>
              </a:rPr>
              <a:t>God uses both  the breaking and the breakthough </a:t>
            </a:r>
            <a:endParaRPr lang="en-US" sz="4400" b="0" strike="noStrike" spc="-1">
              <a:latin typeface="Arial" panose="020B0604020202020204"/>
            </a:endParaRPr>
          </a:p>
        </p:txBody>
      </p:sp>
      <p:sp>
        <p:nvSpPr>
          <p:cNvPr id="102" name="CustomShape 2"/>
          <p:cNvSpPr/>
          <p:nvPr/>
        </p:nvSpPr>
        <p:spPr>
          <a:xfrm>
            <a:off x="457200" y="1129320"/>
            <a:ext cx="11128680" cy="54438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...Furthermore we have had fathers of our flesh which corrected us, and we gave them reverence: shall we not much rather be in subjection unto the Father of spirits, and live? For they verily for a few days chastened us after their own pleasure; but he for our profit, that we might be partakers of his holiness. Now no chastening for the present seemeth to be joyous, but grievous: nevertheless afterward it yieldeth the peaceable fruit of righteousness unto them which are exercised thereby. Wherefore lift up the hands which hang down, and the feeble knees; And make straight paths for your feet, lest that which is lame be turned out of the way; but let it rather be </a:t>
            </a:r>
            <a:r>
              <a:rPr lang="en-US" sz="40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-Hebrews 12:3-13</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God often uses fervent prayer of a community </a:t>
            </a:r>
            <a:endParaRPr lang="en-US" sz="4400" b="0" strike="noStrike" spc="-1">
              <a:latin typeface="Arial" panose="020B0604020202020204"/>
            </a:endParaRPr>
          </a:p>
        </p:txBody>
      </p:sp>
      <p:sp>
        <p:nvSpPr>
          <p:cNvPr id="102" name="CustomShape 2"/>
          <p:cNvSpPr/>
          <p:nvPr/>
        </p:nvSpPr>
        <p:spPr>
          <a:xfrm>
            <a:off x="457200" y="1129320"/>
            <a:ext cx="11128680" cy="54438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Is any sick among you? </a:t>
            </a:r>
            <a:r>
              <a:rPr lang="en-US" sz="2800" b="1" strike="noStrike" spc="-1">
                <a:solidFill>
                  <a:srgbClr val="000000"/>
                </a:solidFill>
                <a:latin typeface="Arial" panose="020B0604020202020204"/>
                <a:ea typeface="DejaVu Sans" panose="020B0603030804020204"/>
              </a:rPr>
              <a:t>let him call for the elders of the church; and let them pray over him, anointing him with oil in the name of the Lord: And the prayer of faith shall save the sick</a:t>
            </a:r>
            <a:r>
              <a:rPr lang="en-US" sz="2800" strike="noStrike" spc="-1">
                <a:solidFill>
                  <a:srgbClr val="000000"/>
                </a:solidFill>
                <a:latin typeface="Arial" panose="020B0604020202020204"/>
                <a:ea typeface="DejaVu Sans" panose="020B0603030804020204"/>
              </a:rPr>
              <a:t>, and the Lord shall raise him up; and if he have committed sins, they shall be forgiven him. Confess your faults one to another, and pray one for another, that ye may be </a:t>
            </a:r>
            <a:r>
              <a:rPr lang="en-US" sz="4000" b="1" strike="noStrike" spc="-1">
                <a:solidFill>
                  <a:srgbClr val="000000"/>
                </a:solidFill>
                <a:latin typeface="Arial" panose="020B0604020202020204"/>
                <a:ea typeface="DejaVu Sans" panose="020B0603030804020204"/>
              </a:rPr>
              <a:t>healed</a:t>
            </a:r>
            <a:r>
              <a:rPr lang="en-US" sz="2800" strike="noStrike" spc="-1">
                <a:solidFill>
                  <a:srgbClr val="000000"/>
                </a:solidFill>
                <a:latin typeface="Arial" panose="020B0604020202020204"/>
                <a:ea typeface="DejaVu Sans" panose="020B0603030804020204"/>
              </a:rPr>
              <a:t>. </a:t>
            </a:r>
            <a:r>
              <a:rPr lang="en-US" sz="2800" b="1" strike="noStrike" spc="-1">
                <a:solidFill>
                  <a:srgbClr val="000000"/>
                </a:solidFill>
                <a:latin typeface="Arial" panose="020B0604020202020204"/>
                <a:ea typeface="DejaVu Sans" panose="020B0603030804020204"/>
              </a:rPr>
              <a:t>The effectual fervent prayer of a righteous man availeth much</a:t>
            </a:r>
            <a:r>
              <a:rPr lang="en-US" sz="2800" strike="noStrike" spc="-1">
                <a:solidFill>
                  <a:srgbClr val="000000"/>
                </a:solidFill>
                <a:latin typeface="Arial" panose="020B0604020202020204"/>
                <a:ea typeface="DejaVu Sans" panose="020B0603030804020204"/>
              </a:rPr>
              <a:t>. Elias was a man subject to like passions as we are, and he prayed earnestly that it might not rain: and it rained not on the earth by the space of three years and six months. And he prayed again, and the heaven gave rain, and the earth brought forth her fruit.</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-James 5:14-18</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latin typeface="Arial" panose="020B0604020202020204"/>
              </a:rPr>
              <a:t>Healing should bring  Thanksgiving</a:t>
            </a:r>
            <a:endParaRPr lang="en-US" sz="4400" b="0" strike="noStrike" spc="-1">
              <a:latin typeface="Arial" panose="020B0604020202020204"/>
            </a:endParaRPr>
          </a:p>
        </p:txBody>
      </p:sp>
      <p:sp>
        <p:nvSpPr>
          <p:cNvPr id="102" name="CustomShape 2"/>
          <p:cNvSpPr/>
          <p:nvPr/>
        </p:nvSpPr>
        <p:spPr>
          <a:xfrm>
            <a:off x="457200" y="1129320"/>
            <a:ext cx="11128680" cy="578294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2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as he entered into a certain village, there met him ten men that were lepers, which stood afar off: And they lifted up their voices, and said, Jesus, Master, have mercy on us. And when he saw them, he said unto them, Go shew yourselves unto the priests. And it came to pass, that, as they went, they were cleansed.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b="1" strike="noStrike" spc="-1">
                <a:solidFill>
                  <a:srgbClr val="000000"/>
                </a:solidFill>
                <a:latin typeface="Arial" panose="020B0604020202020204"/>
                <a:ea typeface="DejaVu Sans" panose="020B0603030804020204"/>
              </a:rPr>
              <a:t>And one of them, when he saw that he was</a:t>
            </a:r>
            <a:r>
              <a:rPr lang="en-US" sz="2400" strike="noStrike" spc="-1">
                <a:solidFill>
                  <a:srgbClr val="000000"/>
                </a:solidFill>
                <a:latin typeface="Arial" panose="020B0604020202020204"/>
                <a:ea typeface="DejaVu Sans" panose="020B0603030804020204"/>
              </a:rPr>
              <a:t> </a:t>
            </a:r>
            <a:r>
              <a:rPr lang="en-US" sz="3600" b="1" strike="noStrike" spc="-1">
                <a:solidFill>
                  <a:srgbClr val="000000"/>
                </a:solidFill>
                <a:latin typeface="Arial" panose="020B0604020202020204"/>
                <a:ea typeface="DejaVu Sans" panose="020B0603030804020204"/>
              </a:rPr>
              <a:t>healed,</a:t>
            </a:r>
            <a:r>
              <a:rPr lang="en-US" sz="2400" strike="noStrike" spc="-1">
                <a:solidFill>
                  <a:srgbClr val="000000"/>
                </a:solidFill>
                <a:latin typeface="Arial" panose="020B0604020202020204"/>
                <a:ea typeface="DejaVu Sans" panose="020B0603030804020204"/>
              </a:rPr>
              <a:t> </a:t>
            </a:r>
            <a:r>
              <a:rPr lang="en-US" sz="2400" b="1" strike="noStrike" spc="-1">
                <a:solidFill>
                  <a:srgbClr val="000000"/>
                </a:solidFill>
                <a:latin typeface="Arial" panose="020B0604020202020204"/>
                <a:ea typeface="DejaVu Sans" panose="020B0603030804020204"/>
              </a:rPr>
              <a:t>turned back, and with a loud voice glorified God, And fell down on his face at his feet, giving him thanks</a:t>
            </a:r>
            <a:r>
              <a:rPr lang="en-US" sz="2400" strike="noStrike" spc="-1">
                <a:solidFill>
                  <a:srgbClr val="000000"/>
                </a:solidFill>
                <a:latin typeface="Arial" panose="020B0604020202020204"/>
                <a:ea typeface="DejaVu Sans" panose="020B0603030804020204"/>
              </a:rPr>
              <a:t>: and he was a Samaritan. And Jesus answering said, Were there not ten cleansed? but where are the nine? There are not found that returned to give glory to God, save this stranger.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he said unto him, Arise, </a:t>
            </a:r>
            <a:r>
              <a:rPr lang="en-US" sz="2400" b="1" strike="noStrike" spc="-1">
                <a:solidFill>
                  <a:srgbClr val="000000"/>
                </a:solidFill>
                <a:latin typeface="Arial" panose="020B0604020202020204"/>
                <a:ea typeface="DejaVu Sans" panose="020B0603030804020204"/>
              </a:rPr>
              <a:t>go thy way: thy faith hath made thee whole</a:t>
            </a:r>
            <a:r>
              <a:rPr lang="en-US" sz="2400" strike="noStrike" spc="-1">
                <a:solidFill>
                  <a:srgbClr val="000000"/>
                </a:solidFill>
                <a:latin typeface="Arial" panose="020B0604020202020204"/>
                <a:ea typeface="DejaVu Sans" panose="020B0603030804020204"/>
              </a:rPr>
              <a:t>.</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-Luke 17:12-19</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6" name="CustomShape 1"/>
          <p:cNvSpPr/>
          <p:nvPr/>
        </p:nvSpPr>
        <p:spPr>
          <a:xfrm>
            <a:off x="1523880" y="3602160"/>
            <a:ext cx="9136080" cy="1647720"/>
          </a:xfrm>
          <a:prstGeom prst="rect">
            <a:avLst/>
          </a:prstGeom>
          <a:noFill/>
          <a:ln w="0">
            <a:noFill/>
          </a:ln>
        </p:spPr>
        <p:style>
          <a:lnRef idx="0">
            <a:srgbClr val="FFFFFF"/>
          </a:lnRef>
          <a:fillRef idx="0">
            <a:srgbClr val="FFFFFF"/>
          </a:fillRef>
          <a:effectRef idx="0">
            <a:srgbClr val="FFFFFF"/>
          </a:effectRef>
          <a:fontRef idx="minor"/>
        </p:style>
      </p:sp>
      <p:sp>
        <p:nvSpPr>
          <p:cNvPr id="77" name="CustomShape 2"/>
          <p:cNvSpPr/>
          <p:nvPr/>
        </p:nvSpPr>
        <p:spPr>
          <a:xfrm>
            <a:off x="2063520" y="0"/>
            <a:ext cx="9136080" cy="129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90000"/>
              </a:lnSpc>
            </a:pPr>
            <a:r>
              <a:rPr lang="en-US" sz="6000" b="0" strike="noStrike" spc="-1">
                <a:solidFill>
                  <a:srgbClr val="E2F0D9"/>
                </a:solidFill>
                <a:latin typeface="Calibri Light" panose="020F0302020204030204"/>
                <a:ea typeface="DejaVu Sans" panose="020B0603030804020204"/>
              </a:rPr>
              <a:t> </a:t>
            </a:r>
            <a:endParaRPr lang="en-US" sz="6000" b="0" strike="noStrike" spc="-1">
              <a:latin typeface="Arial" panose="020B0604020202020204"/>
            </a:endParaRPr>
          </a:p>
        </p:txBody>
      </p:sp>
      <p:sp>
        <p:nvSpPr>
          <p:cNvPr id="78" name="CustomShape 3"/>
          <p:cNvSpPr/>
          <p:nvPr/>
        </p:nvSpPr>
        <p:spPr>
          <a:xfrm>
            <a:off x="1600200" y="6492600"/>
            <a:ext cx="7836120" cy="45783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2400" b="1" strike="noStrike" spc="-1">
                <a:solidFill>
                  <a:srgbClr val="EBF1DE"/>
                </a:solidFill>
                <a:latin typeface="Calibri" panose="020F0502020204030204"/>
                <a:ea typeface="DejaVu Sans" panose="020B0603030804020204"/>
              </a:rPr>
              <a:t>Presented By Dallas Carter on  December 12, 2021</a:t>
            </a:r>
            <a:r>
              <a:rPr lang="en-US" sz="1800" b="0" strike="noStrike" spc="-1">
                <a:solidFill>
                  <a:srgbClr val="EBF1DE"/>
                </a:solidFill>
                <a:latin typeface="Calibri" panose="020F0502020204030204"/>
                <a:ea typeface="DejaVu Sans" panose="020B0603030804020204"/>
              </a:rPr>
              <a:t> </a:t>
            </a:r>
            <a:endParaRPr lang="en-US" sz="1800" b="0" strike="noStrike" spc="-1">
              <a:latin typeface="Arial" panose="020B0604020202020204"/>
            </a:endParaRPr>
          </a:p>
        </p:txBody>
      </p:sp>
      <p:sp>
        <p:nvSpPr>
          <p:cNvPr id="79" name="CustomShape 4"/>
          <p:cNvSpPr/>
          <p:nvPr/>
        </p:nvSpPr>
        <p:spPr>
          <a:xfrm>
            <a:off x="667485" y="228600"/>
            <a:ext cx="9910440" cy="8274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4800" b="1" i="1" strike="noStrike" spc="-1">
                <a:solidFill>
                  <a:srgbClr val="215968"/>
                </a:solidFill>
                <a:latin typeface="Bookman Old Style" panose="02050604050505020204"/>
                <a:ea typeface="DejaVu Sans" panose="020B0603030804020204"/>
              </a:rPr>
              <a:t>      </a:t>
            </a:r>
            <a:r>
              <a:rPr lang="en-US" sz="4800" b="1" i="1" strike="noStrike" spc="-1">
                <a:solidFill>
                  <a:schemeClr val="accent6">
                    <a:lumMod val="20000"/>
                    <a:lumOff val="80000"/>
                  </a:schemeClr>
                </a:solidFill>
                <a:latin typeface="Bookman Old Style" panose="02050604050505020204"/>
                <a:ea typeface="DejaVu Sans" panose="020B0603030804020204"/>
              </a:rPr>
              <a:t>Jesus Healing Stripes</a:t>
            </a:r>
            <a:endParaRPr lang="en-US" sz="4800" b="1" i="1" strike="noStrike" spc="-1">
              <a:solidFill>
                <a:schemeClr val="accent6">
                  <a:lumMod val="20000"/>
                  <a:lumOff val="80000"/>
                </a:schemeClr>
              </a:solidFill>
              <a:latin typeface="Bookman Old Style" panose="02050604050505020204"/>
              <a:ea typeface="DejaVu Sans" panose="020B0603030804020204"/>
            </a:endParaRPr>
          </a:p>
        </p:txBody>
      </p:sp>
      <p:sp>
        <p:nvSpPr>
          <p:cNvPr id="80" name="CustomShape 5"/>
          <p:cNvSpPr/>
          <p:nvPr/>
        </p:nvSpPr>
        <p:spPr>
          <a:xfrm>
            <a:off x="685800" y="1428840"/>
            <a:ext cx="10742400" cy="268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oAutofit/>
          </a:bodyPr>
          <a:p>
            <a:pPr algn="just">
              <a:lnSpc>
                <a:spcPct val="100000"/>
              </a:lnSpc>
            </a:pPr>
            <a:endParaRPr lang="en-US" sz="1800" b="0" strike="noStrike" spc="-1">
              <a:latin typeface="Arial" panose="020B0604020202020204"/>
            </a:endParaRPr>
          </a:p>
          <a:p>
            <a:pPr algn="r">
              <a:lnSpc>
                <a:spcPct val="100000"/>
              </a:lnSpc>
            </a:pPr>
            <a:endParaRPr lang="en-US" sz="1800" b="0" strike="noStrike" spc="-1">
              <a:latin typeface="Arial" panose="020B0604020202020204"/>
            </a:endParaRP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G2390</a:t>
            </a:r>
            <a:endParaRPr lang="en-US" sz="4400" b="0" strike="noStrike" spc="-1">
              <a:solidFill>
                <a:srgbClr val="000000"/>
              </a:solidFill>
              <a:latin typeface="Arial" panose="020B0604020202020204"/>
              <a:ea typeface="DejaVu Sans" panose="020B0603030804020204"/>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wrap="square" lIns="90000" tIns="45000" rIns="90000" bIns="45000">
            <a:spAutoFit/>
          </a:bodyPr>
          <a:p>
            <a:pPr algn="just">
              <a:lnSpc>
                <a:spcPct val="100000"/>
              </a:lnSpc>
              <a:tabLst>
                <a:tab pos="0" algn="l"/>
              </a:tabLst>
            </a:pPr>
            <a:r>
              <a:rPr lang="en-US" sz="3200" b="0" strike="noStrike" spc="-1">
                <a:solidFill>
                  <a:srgbClr val="000000"/>
                </a:solidFill>
                <a:latin typeface="Arial" panose="020B0604020202020204"/>
                <a:ea typeface="DejaVu Sans" panose="020B0603030804020204"/>
              </a:rPr>
              <a:t>ἰάομαι</a:t>
            </a: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3200" b="0" strike="noStrike" spc="-1">
                <a:solidFill>
                  <a:srgbClr val="000000"/>
                </a:solidFill>
                <a:latin typeface="Arial" panose="020B0604020202020204"/>
                <a:ea typeface="DejaVu Sans" panose="020B0603030804020204"/>
              </a:rPr>
              <a:t>iaomai</a:t>
            </a: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3200" b="0" strike="noStrike" spc="-1">
                <a:solidFill>
                  <a:srgbClr val="000000"/>
                </a:solidFill>
                <a:latin typeface="Arial" panose="020B0604020202020204"/>
                <a:ea typeface="DejaVu Sans" panose="020B0603030804020204"/>
              </a:rPr>
              <a:t>ee-ah'-om-ahee</a:t>
            </a: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3200" b="0" strike="noStrike" spc="-1">
                <a:solidFill>
                  <a:srgbClr val="000000"/>
                </a:solidFill>
                <a:latin typeface="Arial" panose="020B0604020202020204"/>
                <a:ea typeface="DejaVu Sans" panose="020B0603030804020204"/>
              </a:rPr>
              <a:t>Middle voice of apparently a primary verb; to cure (literally or figuratively): - heal, </a:t>
            </a:r>
            <a:r>
              <a:rPr lang="en-US" sz="3200" b="1" strike="noStrike" spc="-1">
                <a:solidFill>
                  <a:srgbClr val="000000"/>
                </a:solidFill>
                <a:latin typeface="Arial" panose="020B0604020202020204"/>
                <a:ea typeface="DejaVu Sans" panose="020B0603030804020204"/>
              </a:rPr>
              <a:t>make whole.</a:t>
            </a:r>
            <a:endParaRPr lang="en-US" sz="3200" b="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3200" b="0" strike="noStrike" spc="-1">
                <a:solidFill>
                  <a:srgbClr val="000000"/>
                </a:solidFill>
                <a:latin typeface="Arial" panose="020B0604020202020204"/>
                <a:ea typeface="DejaVu Sans" panose="020B0603030804020204"/>
              </a:rPr>
              <a:t>Total KJV occurrences: 28</a:t>
            </a:r>
            <a:endParaRPr lang="en-US" sz="3200" b="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By Jesus Stripes come healing</a:t>
            </a:r>
            <a:endParaRPr lang="en-US" sz="4400" b="0" strike="noStrike" spc="-1">
              <a:latin typeface="Arial" panose="020B0604020202020204"/>
            </a:endParaRPr>
          </a:p>
        </p:txBody>
      </p:sp>
      <p:sp>
        <p:nvSpPr>
          <p:cNvPr id="102" name="CustomShape 2"/>
          <p:cNvSpPr/>
          <p:nvPr/>
        </p:nvSpPr>
        <p:spPr>
          <a:xfrm>
            <a:off x="457200" y="1129320"/>
            <a:ext cx="11128680" cy="50438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r">
              <a:lnSpc>
                <a:spcPct val="100000"/>
              </a:lnSpc>
              <a:tabLst>
                <a:tab pos="0" algn="l"/>
              </a:tabLst>
            </a:pPr>
            <a:r>
              <a:rPr lang="en-US" sz="1000" b="0" strike="noStrike" spc="-1">
                <a:solidFill>
                  <a:srgbClr val="000000"/>
                </a:solidFill>
                <a:latin typeface="Arial" panose="020B0604020202020204"/>
                <a:ea typeface="DejaVu Sans" panose="020B0603030804020204"/>
              </a:rPr>
              <a:t>   </a:t>
            </a:r>
            <a:r>
              <a:rPr lang="en-US" sz="2400" b="0" strike="noStrike" spc="-1">
                <a:solidFill>
                  <a:srgbClr val="000000"/>
                </a:solidFill>
                <a:latin typeface="Arial" panose="020B0604020202020204"/>
                <a:ea typeface="DejaVu Sans" panose="020B0603030804020204"/>
              </a:rPr>
              <a:t> </a:t>
            </a:r>
            <a:endParaRPr lang="en-US" sz="2400" b="0" strike="noStrike" spc="-1">
              <a:latin typeface="Arial" panose="020B0604020202020204"/>
            </a:endParaRPr>
          </a:p>
          <a:p>
            <a:pPr marL="342900" indent="-342265" algn="just">
              <a:lnSpc>
                <a:spcPct val="100000"/>
              </a:lnSpc>
              <a:spcAft>
                <a:spcPts val="1200"/>
              </a:spcAft>
              <a:buClr>
                <a:srgbClr val="000000"/>
              </a:buClr>
              <a:buFont typeface="Wingdings" panose="05000000000000000000" pitchFamily="2" charset="2"/>
              <a:buChar char=""/>
              <a:tabLst>
                <a:tab pos="0" algn="l"/>
              </a:tabLst>
            </a:pPr>
            <a:r>
              <a:rPr lang="en-US" sz="3200" b="0" strike="noStrike" spc="-1">
                <a:solidFill>
                  <a:srgbClr val="000000"/>
                </a:solidFill>
                <a:latin typeface="Arial" panose="020B0604020202020204"/>
                <a:ea typeface="DejaVu Sans" panose="020B0603030804020204"/>
              </a:rPr>
              <a:t>Jesus Stripes brings holistic healing.</a:t>
            </a:r>
            <a:endParaRPr lang="en-US" sz="3200" b="0" strike="noStrike" spc="-1">
              <a:latin typeface="Arial" panose="020B0604020202020204"/>
            </a:endParaRPr>
          </a:p>
          <a:p>
            <a:pPr marL="342900" indent="-342265" algn="just">
              <a:lnSpc>
                <a:spcPct val="100000"/>
              </a:lnSpc>
              <a:buClr>
                <a:srgbClr val="000000"/>
              </a:buClr>
              <a:buFont typeface="Wingdings" panose="05000000000000000000" pitchFamily="2" charset="2"/>
              <a:buChar char=""/>
              <a:tabLst>
                <a:tab pos="0" algn="l"/>
              </a:tabLst>
            </a:pPr>
            <a:r>
              <a:rPr lang="en-US" sz="3200" b="0" strike="noStrike" spc="-1">
                <a:solidFill>
                  <a:srgbClr val="000000"/>
                </a:solidFill>
                <a:latin typeface="Arial" panose="020B0604020202020204"/>
                <a:ea typeface="DejaVu Sans" panose="020B0603030804020204"/>
              </a:rPr>
              <a:t>Healing from sins mean to make whole, eliminating ALL of the consequences of sin.</a:t>
            </a:r>
            <a:endParaRPr lang="en-US" sz="3200" b="0" strike="noStrike" spc="-1">
              <a:solidFill>
                <a:srgbClr val="000000"/>
              </a:solidFill>
              <a:latin typeface="Arial" panose="020B0604020202020204"/>
              <a:ea typeface="DejaVu Sans" panose="020B0603030804020204"/>
            </a:endParaRPr>
          </a:p>
          <a:p>
            <a:pPr marL="342900" indent="-342265" algn="just">
              <a:lnSpc>
                <a:spcPct val="100000"/>
              </a:lnSpc>
              <a:buClr>
                <a:srgbClr val="000000"/>
              </a:buClr>
              <a:buFont typeface="Wingdings" panose="05000000000000000000" pitchFamily="2" charset="2"/>
              <a:buChar char=""/>
              <a:tabLst>
                <a:tab pos="0" algn="l"/>
              </a:tabLst>
            </a:pPr>
            <a:endParaRPr lang="en-US" sz="3200" b="0" strike="noStrike" spc="-1">
              <a:latin typeface="Arial" panose="020B0604020202020204"/>
            </a:endParaRPr>
          </a:p>
          <a:p>
            <a:pPr marL="342900" indent="-342265" algn="just">
              <a:lnSpc>
                <a:spcPct val="100000"/>
              </a:lnSpc>
              <a:buClr>
                <a:srgbClr val="000000"/>
              </a:buClr>
              <a:buFont typeface="Wingdings" panose="05000000000000000000" pitchFamily="2" charset="2"/>
              <a:buChar char=""/>
              <a:tabLst>
                <a:tab pos="0" algn="l"/>
              </a:tabLst>
            </a:pPr>
            <a:r>
              <a:rPr lang="en-US" sz="3200" b="0" strike="noStrike" spc="-1">
                <a:latin typeface="Arial" panose="020B0604020202020204"/>
              </a:rPr>
              <a:t>Some references refer specificaly to physical healing while others to other types of healing.</a:t>
            </a:r>
            <a:endParaRPr lang="en-US" sz="3200" b="0" strike="noStrike" spc="-1">
              <a:latin typeface="Arial" panose="020B0604020202020204"/>
            </a:endParaRPr>
          </a:p>
          <a:p>
            <a:pPr marL="342900" indent="-342265" algn="just">
              <a:lnSpc>
                <a:spcPct val="100000"/>
              </a:lnSpc>
              <a:buClr>
                <a:srgbClr val="000000"/>
              </a:buClr>
              <a:buFont typeface="Wingdings" panose="05000000000000000000" pitchFamily="2" charset="2"/>
              <a:buChar char=""/>
              <a:tabLst>
                <a:tab pos="0" algn="l"/>
              </a:tabLst>
            </a:pPr>
            <a:endParaRPr lang="en-US" sz="3200" b="0" strike="noStrike" spc="-1">
              <a:latin typeface="Arial" panose="020B0604020202020204"/>
            </a:endParaRPr>
          </a:p>
          <a:p>
            <a:pPr marL="342900" indent="-342265" algn="just">
              <a:lnSpc>
                <a:spcPct val="100000"/>
              </a:lnSpc>
              <a:buClr>
                <a:srgbClr val="000000"/>
              </a:buClr>
              <a:buFont typeface="Wingdings" panose="05000000000000000000" pitchFamily="2" charset="2"/>
              <a:buChar char=""/>
              <a:tabLst>
                <a:tab pos="0" algn="l"/>
              </a:tabLst>
            </a:pPr>
            <a:r>
              <a:rPr lang="en-US" sz="3200" b="0" strike="noStrike" spc="-1">
                <a:latin typeface="Arial" panose="020B0604020202020204"/>
              </a:rPr>
              <a:t>These Scripture were given as promises through which we can access God (2 Peter 1:1-4)</a:t>
            </a:r>
            <a:endParaRPr lang="en-US" sz="3200" b="0" strike="noStrike" spc="-1">
              <a:latin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Jesus Stripes has full authority to heal</a:t>
            </a:r>
            <a:endParaRPr lang="en-US" sz="4400" b="0" strike="noStrike" spc="-1">
              <a:latin typeface="Arial" panose="020B0604020202020204"/>
            </a:endParaRPr>
          </a:p>
        </p:txBody>
      </p:sp>
      <p:sp>
        <p:nvSpPr>
          <p:cNvPr id="102" name="CustomShape 2"/>
          <p:cNvSpPr/>
          <p:nvPr/>
        </p:nvSpPr>
        <p:spPr>
          <a:xfrm>
            <a:off x="457200" y="1129320"/>
            <a:ext cx="11128680" cy="470535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b="0" strike="noStrike" spc="-1">
                <a:solidFill>
                  <a:srgbClr val="000000"/>
                </a:solidFill>
                <a:latin typeface="Arial" panose="020B0604020202020204"/>
                <a:ea typeface="DejaVu Sans" panose="020B0603030804020204"/>
              </a:rPr>
              <a:t>And when Jesus was entered into Capernaum, there came unto him a centurion, beseeching him, And saying, Lord, my servant lieth at home sick of the palsy, grievously tormented. And Jesus saith unto him, I will come and heal him. The centurion answered and said, Lord, I am not worthy that thou shouldest come under my roof: </a:t>
            </a:r>
            <a:r>
              <a:rPr lang="en-US" sz="2400" b="1" strike="noStrike" spc="-1">
                <a:solidFill>
                  <a:srgbClr val="000000"/>
                </a:solidFill>
                <a:latin typeface="Arial" panose="020B0604020202020204"/>
                <a:ea typeface="DejaVu Sans" panose="020B0603030804020204"/>
              </a:rPr>
              <a:t>but speak the word only,</a:t>
            </a:r>
            <a:r>
              <a:rPr lang="en-US" sz="2400" b="0" strike="noStrike" spc="-1">
                <a:solidFill>
                  <a:srgbClr val="000000"/>
                </a:solidFill>
                <a:latin typeface="Arial" panose="020B0604020202020204"/>
                <a:ea typeface="DejaVu Sans" panose="020B0603030804020204"/>
              </a:rPr>
              <a:t> and my servant shall be</a:t>
            </a:r>
            <a:r>
              <a:rPr lang="en-US" sz="3600" b="1" strike="noStrike" spc="-1">
                <a:solidFill>
                  <a:srgbClr val="000000"/>
                </a:solidFill>
                <a:latin typeface="Arial" panose="020B0604020202020204"/>
                <a:ea typeface="DejaVu Sans" panose="020B0603030804020204"/>
              </a:rPr>
              <a:t> healed</a:t>
            </a:r>
            <a:r>
              <a:rPr lang="en-US" sz="2400" b="0" strike="noStrike" spc="-1">
                <a:solidFill>
                  <a:srgbClr val="000000"/>
                </a:solidFill>
                <a:latin typeface="Arial" panose="020B0604020202020204"/>
                <a:ea typeface="DejaVu Sans" panose="020B0603030804020204"/>
              </a:rPr>
              <a:t>. </a:t>
            </a:r>
            <a:endParaRPr lang="en-US" sz="2400" b="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400" b="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b="0" strike="noStrike" spc="-1">
                <a:solidFill>
                  <a:srgbClr val="000000"/>
                </a:solidFill>
                <a:latin typeface="Arial" panose="020B0604020202020204"/>
                <a:ea typeface="DejaVu Sans" panose="020B0603030804020204"/>
              </a:rPr>
              <a:t>For I am a man under authority, having soldiers under me: and I say to this man, Go, and he goeth; and to another, Come, and he cometh; and to my servant, Do this, and he doeth it. When Jesus heard it, he marvelled, and said to them that followed, Verily I say unto you, I have not found so great faith, no, not in Israel.</a:t>
            </a:r>
            <a:endParaRPr lang="en-US" sz="2400" b="0" strike="noStrike" spc="-1">
              <a:solidFill>
                <a:srgbClr val="000000"/>
              </a:solidFill>
              <a:latin typeface="Arial" panose="020B0604020202020204"/>
              <a:ea typeface="DejaVu Sans" panose="020B0603030804020204"/>
            </a:endParaRPr>
          </a:p>
          <a:p>
            <a:pPr algn="r">
              <a:lnSpc>
                <a:spcPct val="100000"/>
              </a:lnSpc>
              <a:tabLst>
                <a:tab pos="0" algn="l"/>
              </a:tabLst>
            </a:pPr>
            <a:endParaRPr lang="en-US" sz="2400" b="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b="0" strike="noStrike" spc="-1">
                <a:solidFill>
                  <a:srgbClr val="000000"/>
                </a:solidFill>
                <a:latin typeface="Arial" panose="020B0604020202020204"/>
                <a:ea typeface="DejaVu Sans" panose="020B0603030804020204"/>
              </a:rPr>
              <a:t>-Matthew 8:5-10</a:t>
            </a:r>
            <a:endParaRPr lang="en-US" sz="2400" b="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Jesus’s life manifests foreordained healing</a:t>
            </a:r>
            <a:endParaRPr lang="en-US" sz="4400" b="0" strike="noStrike" spc="-1">
              <a:latin typeface="Arial" panose="020B0604020202020204"/>
            </a:endParaRPr>
          </a:p>
        </p:txBody>
      </p:sp>
      <p:sp>
        <p:nvSpPr>
          <p:cNvPr id="102" name="CustomShape 2"/>
          <p:cNvSpPr/>
          <p:nvPr/>
        </p:nvSpPr>
        <p:spPr>
          <a:xfrm>
            <a:off x="457200" y="1129320"/>
            <a:ext cx="11128680" cy="56597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I say unto you, That many shall come from the east and west, and shall sit down with Abraham, and Isaac, and Jacob, in the kingdom of heaven. But the children of the kingdom shall be cast out into outer darkness: there shall be weeping and gnashing of teeth. And Jesus said unto the centurion, Go thy way; and as thou hast believed, so be it done unto thee. And his servant was</a:t>
            </a:r>
            <a:r>
              <a:rPr lang="en-US" sz="3200" b="1" strike="noStrike" spc="-1">
                <a:solidFill>
                  <a:srgbClr val="000000"/>
                </a:solidFill>
                <a:latin typeface="Arial" panose="020B0604020202020204"/>
                <a:ea typeface="DejaVu Sans" panose="020B0603030804020204"/>
              </a:rPr>
              <a:t> healed </a:t>
            </a:r>
            <a:r>
              <a:rPr lang="en-US" sz="2400" strike="noStrike" spc="-1">
                <a:solidFill>
                  <a:srgbClr val="000000"/>
                </a:solidFill>
                <a:latin typeface="Arial" panose="020B0604020202020204"/>
                <a:ea typeface="DejaVu Sans" panose="020B0603030804020204"/>
              </a:rPr>
              <a:t>in the selfsame hour. </a:t>
            </a:r>
            <a:endParaRPr lang="en-US" sz="24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1000" strike="noStrike" spc="-1">
                <a:solidFill>
                  <a:srgbClr val="000000"/>
                </a:solidFill>
                <a:latin typeface="Arial" panose="020B0604020202020204"/>
                <a:ea typeface="DejaVu Sans" panose="020B0603030804020204"/>
              </a:rPr>
              <a:t>  </a:t>
            </a:r>
            <a:endParaRPr lang="en-US" sz="10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400" strike="noStrike" spc="-1">
                <a:solidFill>
                  <a:srgbClr val="000000"/>
                </a:solidFill>
                <a:latin typeface="Arial" panose="020B0604020202020204"/>
                <a:ea typeface="DejaVu Sans" panose="020B0603030804020204"/>
              </a:rPr>
              <a:t>And when Jesus was come into Peter's house, he saw his wife's mother laid, and sick of a fever. And he touched her hand, and the fever left her: and she arose, and ministered unto them. When the even was come, they brought unto him many that were possessed with devils: and he cast out the spirits with his word, and healed all that were sick: </a:t>
            </a:r>
            <a:r>
              <a:rPr lang="en-US" sz="2400" b="1" strike="noStrike" spc="-1">
                <a:solidFill>
                  <a:srgbClr val="000000"/>
                </a:solidFill>
                <a:latin typeface="Arial" panose="020B0604020202020204"/>
                <a:ea typeface="DejaVu Sans" panose="020B0603030804020204"/>
              </a:rPr>
              <a:t>That it might be fulfilled which was spoken by Esaias the prophet, saying, Himself took our infirmities, and bare our sicknesses</a:t>
            </a:r>
            <a:r>
              <a:rPr lang="en-US" sz="2400" strike="noStrike" spc="-1">
                <a:solidFill>
                  <a:srgbClr val="000000"/>
                </a:solidFill>
                <a:latin typeface="Arial" panose="020B0604020202020204"/>
                <a:ea typeface="DejaVu Sans" panose="020B0603030804020204"/>
              </a:rPr>
              <a:t>.</a:t>
            </a:r>
            <a:endParaRPr lang="en-US" sz="24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400" strike="noStrike" spc="-1">
                <a:solidFill>
                  <a:srgbClr val="000000"/>
                </a:solidFill>
                <a:latin typeface="Arial" panose="020B0604020202020204"/>
                <a:ea typeface="DejaVu Sans" panose="020B0603030804020204"/>
              </a:rPr>
              <a:t>-Matthew 8:11-17</a:t>
            </a:r>
            <a:endParaRPr lang="en-US" sz="24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Unbelief can hinder healing</a:t>
            </a:r>
            <a:endParaRPr lang="en-US" sz="4400" b="0" strike="noStrike" spc="-1">
              <a:latin typeface="Arial" panose="020B0604020202020204"/>
            </a:endParaRPr>
          </a:p>
        </p:txBody>
      </p:sp>
      <p:sp>
        <p:nvSpPr>
          <p:cNvPr id="102" name="CustomShape 2"/>
          <p:cNvSpPr/>
          <p:nvPr/>
        </p:nvSpPr>
        <p:spPr>
          <a:xfrm>
            <a:off x="457200" y="1129320"/>
            <a:ext cx="11128680" cy="4582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2800" strike="noStrike" spc="-1">
                <a:solidFill>
                  <a:srgbClr val="000000"/>
                </a:solidFill>
                <a:latin typeface="Arial" panose="020B0604020202020204"/>
                <a:ea typeface="DejaVu Sans" panose="020B0603030804020204"/>
              </a:rPr>
              <a:t>Therefore speak I to them in parables: because they seeing see not; and hearing they hear not, neither do they understand. And in them is fulfilled the prophecy of Esaias, which saith, By hearing ye shall hear, and shall not understand; and seeing ye shall see, and shall not perceive: For this people's heart is waxed gross, and their ears are dull of hearing, and their eyes they have closed; lest at any time they should see with their eyes, and hear with their ears, and should understand with their heart, and should be converted, and I should </a:t>
            </a:r>
            <a:r>
              <a:rPr lang="en-US" sz="4000" b="1" strike="noStrike" spc="-1">
                <a:solidFill>
                  <a:srgbClr val="000000"/>
                </a:solidFill>
                <a:latin typeface="Arial" panose="020B0604020202020204"/>
                <a:ea typeface="DejaVu Sans" panose="020B0603030804020204"/>
              </a:rPr>
              <a:t>heal </a:t>
            </a:r>
            <a:r>
              <a:rPr lang="en-US" sz="2800" strike="noStrike" spc="-1">
                <a:solidFill>
                  <a:srgbClr val="000000"/>
                </a:solidFill>
                <a:latin typeface="Arial" panose="020B0604020202020204"/>
                <a:ea typeface="DejaVu Sans" panose="020B0603030804020204"/>
              </a:rPr>
              <a:t>them.</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-Matthew 13:13-15</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rmAutofit/>
          </a:bodyPr>
          <a:p>
            <a:pPr algn="ctr">
              <a:lnSpc>
                <a:spcPct val="100000"/>
              </a:lnSpc>
            </a:pPr>
            <a:r>
              <a:rPr lang="en-US" sz="4400" b="0" strike="noStrike" spc="-1">
                <a:solidFill>
                  <a:srgbClr val="000000"/>
                </a:solidFill>
                <a:latin typeface="Arial" panose="020B0604020202020204"/>
                <a:ea typeface="DejaVu Sans" panose="020B0603030804020204"/>
              </a:rPr>
              <a:t>Sometimes we must press hard</a:t>
            </a:r>
            <a:endParaRPr lang="en-US" sz="4400" b="0" strike="noStrike" spc="-1">
              <a:latin typeface="Arial" panose="020B0604020202020204"/>
            </a:endParaRPr>
          </a:p>
        </p:txBody>
      </p:sp>
      <p:sp>
        <p:nvSpPr>
          <p:cNvPr id="102" name="CustomShape 2"/>
          <p:cNvSpPr/>
          <p:nvPr/>
        </p:nvSpPr>
        <p:spPr>
          <a:xfrm>
            <a:off x="457200" y="1129320"/>
            <a:ext cx="11128680" cy="4582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endParaRPr lang="en-US" sz="2800" strike="noStrike" spc="-1">
              <a:solidFill>
                <a:srgbClr val="000000"/>
              </a:solidFill>
              <a:latin typeface="Arial" panose="020B0604020202020204"/>
              <a:ea typeface="DejaVu Sans" panose="020B0603030804020204"/>
            </a:endParaRPr>
          </a:p>
          <a:p>
            <a:pPr algn="just">
              <a:lnSpc>
                <a:spcPct val="100000"/>
              </a:lnSpc>
              <a:tabLst>
                <a:tab pos="0" algn="l"/>
              </a:tabLst>
            </a:pPr>
            <a:r>
              <a:rPr lang="en-US" sz="2800" strike="noStrike" spc="-1">
                <a:solidFill>
                  <a:srgbClr val="000000"/>
                </a:solidFill>
                <a:latin typeface="Arial" panose="020B0604020202020204"/>
                <a:ea typeface="DejaVu Sans" panose="020B0603030804020204"/>
              </a:rPr>
              <a:t>Then came she and worshipped him, saying, Lord, help me. But he answered and said, It is not meet to take the children's bread, and to cast it to dogs. And she said, Truth, Lord: yet the dogs eat of the crumbs which fall from their masters' table. Then Jesus answered and said unto her, O woman, great is thy faith: be it unto thee even as thou wilt. And her daughter was </a:t>
            </a:r>
            <a:r>
              <a:rPr lang="en-US" sz="4000" b="1" strike="noStrike" spc="-1">
                <a:solidFill>
                  <a:srgbClr val="000000"/>
                </a:solidFill>
                <a:latin typeface="Arial" panose="020B0604020202020204"/>
                <a:ea typeface="DejaVu Sans" panose="020B0603030804020204"/>
              </a:rPr>
              <a:t>made whole</a:t>
            </a:r>
            <a:r>
              <a:rPr lang="en-US" sz="2800" strike="noStrike" spc="-1">
                <a:solidFill>
                  <a:srgbClr val="000000"/>
                </a:solidFill>
                <a:latin typeface="Arial" panose="020B0604020202020204"/>
                <a:ea typeface="DejaVu Sans" panose="020B0603030804020204"/>
              </a:rPr>
              <a:t> from that very hour.</a:t>
            </a:r>
            <a:endParaRPr lang="en-US" sz="2800" strike="noStrike" spc="-1">
              <a:solidFill>
                <a:srgbClr val="000000"/>
              </a:solidFill>
              <a:latin typeface="Arial" panose="020B0604020202020204"/>
              <a:ea typeface="DejaVu Sans" panose="020B0603030804020204"/>
            </a:endParaRPr>
          </a:p>
          <a:p>
            <a:pPr algn="r">
              <a:lnSpc>
                <a:spcPct val="100000"/>
              </a:lnSpc>
              <a:tabLst>
                <a:tab pos="0" algn="l"/>
              </a:tabLst>
            </a:pPr>
            <a:r>
              <a:rPr lang="en-US" sz="2800" strike="noStrike" spc="-1">
                <a:solidFill>
                  <a:srgbClr val="000000"/>
                </a:solidFill>
                <a:latin typeface="Arial" panose="020B0604020202020204"/>
                <a:ea typeface="DejaVu Sans" panose="020B0603030804020204"/>
              </a:rPr>
              <a:t>-Matthew 15:25-28</a:t>
            </a:r>
            <a:endParaRPr lang="en-US" sz="2800" strike="noStrike" spc="-1">
              <a:solidFill>
                <a:srgbClr val="000000"/>
              </a:solidFill>
              <a:latin typeface="Arial" panose="020B0604020202020204"/>
              <a:ea typeface="DejaVu Sans" panose="020B0603030804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23599</Words>
  <Application>WPS Presentation</Application>
  <PresentationFormat/>
  <Paragraphs>225</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vt:lpstr>
      <vt:lpstr>SimSun</vt:lpstr>
      <vt:lpstr>Wingdings</vt:lpstr>
      <vt:lpstr>Arial</vt:lpstr>
      <vt:lpstr>Symbol</vt:lpstr>
      <vt:lpstr>Calibri Light</vt:lpstr>
      <vt:lpstr>DejaVu Sans</vt:lpstr>
      <vt:lpstr>Calibri</vt:lpstr>
      <vt:lpstr>Bookman Old Style</vt:lpstr>
      <vt:lpstr>Microsoft YaHei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Dallas L</cp:lastModifiedBy>
  <cp:revision>164</cp:revision>
  <dcterms:created xsi:type="dcterms:W3CDTF">2021-04-10T18:57:00Z</dcterms:created>
  <dcterms:modified xsi:type="dcterms:W3CDTF">2021-12-04T18:49:13Z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false</vt:bool>
  </property>
  <property fmtid="{D5CDD505-2E9C-101B-9397-08002B2CF9AE}" pid="5" name="KSOProductBuildVer">
    <vt:lpwstr>1033-11.2.0.10382</vt:lpwstr>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13</vt:i4>
  </property>
  <property fmtid="{D5CDD505-2E9C-101B-9397-08002B2CF9AE}" pid="13" name="ICV">
    <vt:lpwstr>2C8699481B7747CAA9E97AF888BAE6DE</vt:lpwstr>
  </property>
</Properties>
</file>