
<file path=[Content_Types].xml><?xml version="1.0" encoding="utf-8"?>
<Types xmlns="http://schemas.openxmlformats.org/package/2006/content-types">
  <Default Extension="jpeg" ContentType="image/jpeg"/>
  <Default Extension="JPG" ContentType="image/.jp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390" r:id="rId3"/>
    <p:sldId id="258" r:id="rId4"/>
    <p:sldId id="428" r:id="rId5"/>
    <p:sldId id="429" r:id="rId6"/>
    <p:sldId id="430" r:id="rId7"/>
    <p:sldId id="431" r:id="rId8"/>
    <p:sldId id="432" r:id="rId9"/>
    <p:sldId id="433" r:id="rId10"/>
    <p:sldId id="435" r:id="rId11"/>
    <p:sldId id="446" r:id="rId12"/>
    <p:sldId id="436" r:id="rId13"/>
    <p:sldId id="437" r:id="rId14"/>
    <p:sldId id="438" r:id="rId15"/>
    <p:sldId id="439" r:id="rId16"/>
    <p:sldId id="440" r:id="rId17"/>
    <p:sldId id="441" r:id="rId18"/>
    <p:sldId id="442" r:id="rId19"/>
    <p:sldId id="443" r:id="rId20"/>
    <p:sldId id="444" r:id="rId21"/>
    <p:sldId id="445" r:id="rId22"/>
    <p:sldId id="447"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3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125E5076-3810-47DD-B79F-674D7AD40C01}" styleName="深色样式 1 - 强调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1" autoAdjust="0"/>
    <p:restoredTop sz="94660"/>
  </p:normalViewPr>
  <p:slideViewPr>
    <p:cSldViewPr snapToGrid="0">
      <p:cViewPr varScale="1">
        <p:scale>
          <a:sx n="53" d="100"/>
          <a:sy n="53" d="100"/>
        </p:scale>
        <p:origin x="180" y="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6" Type="http://schemas.openxmlformats.org/officeDocument/2006/relationships/tableStyles" Target="tableStyles.xml"/><Relationship Id="rId25" Type="http://schemas.openxmlformats.org/officeDocument/2006/relationships/viewProps" Target="viewProps.xml"/><Relationship Id="rId24" Type="http://schemas.openxmlformats.org/officeDocument/2006/relationships/presProps" Target="presProps.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endParaRPr lang="en-US" smtClean="0"/>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Date Placeholder 4"/>
          <p:cNvSpPr>
            <a:spLocks noGrp="1"/>
          </p:cNvSpPr>
          <p:nvPr>
            <p:ph type="dt" sz="half" idx="10"/>
          </p:nvPr>
        </p:nvSpPr>
        <p:spPr/>
        <p:txBody>
          <a:bodyPr/>
          <a:lstStyle/>
          <a:p>
            <a:fld id="{63A1C593-65D0-4073-BCC9-577B9352EA97}"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7" name="Date Placeholder 6"/>
          <p:cNvSpPr>
            <a:spLocks noGrp="1"/>
          </p:cNvSpPr>
          <p:nvPr>
            <p:ph type="dt" sz="half" idx="10"/>
          </p:nvPr>
        </p:nvSpPr>
        <p:spPr/>
        <p:txBody>
          <a:bodyPr/>
          <a:lstStyle/>
          <a:p>
            <a:fld id="{63A1C593-65D0-4073-BCC9-577B9352EA97}" type="datetimeFigureOut">
              <a:rPr lang="en-US" smtClean="0"/>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3A1C593-65D0-4073-BCC9-577B9352EA97}" type="datetimeFigureOut">
              <a:rPr lang="en-US" smtClean="0"/>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3A1C593-65D0-4073-BCC9-577B9352EA97}" type="datetimeFigureOut">
              <a:rPr lang="en-US" smtClean="0"/>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63A1C593-65D0-4073-BCC9-577B9352EA97}"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63A1C593-65D0-4073-BCC9-577B9352EA97}"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3333"/>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A1C593-65D0-4073-BCC9-577B9352EA97}" type="datetimeFigureOut">
              <a:rPr lang="en-US" smtClean="0"/>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B618960-8005-486C-9A75-10CB2AAC16F9}" type="slidenum">
              <a:rPr lang="en-US" smtClean="0"/>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657350" y="139065"/>
            <a:ext cx="9144000" cy="880110"/>
          </a:xfrm>
        </p:spPr>
        <p:txBody>
          <a:bodyPr>
            <a:normAutofit fontScale="90000"/>
          </a:bodyPr>
          <a:lstStyle/>
          <a:p>
            <a:br>
              <a:rPr lang="en-US" dirty="0">
                <a:solidFill>
                  <a:schemeClr val="accent6">
                    <a:lumMod val="20000"/>
                    <a:lumOff val="80000"/>
                  </a:schemeClr>
                </a:solidFill>
              </a:rPr>
            </a:br>
            <a:r>
              <a:rPr lang="en-US" b="1" dirty="0">
                <a:solidFill>
                  <a:schemeClr val="accent6">
                    <a:lumMod val="20000"/>
                    <a:lumOff val="80000"/>
                  </a:schemeClr>
                </a:solidFill>
                <a:highlight>
                  <a:srgbClr val="000000"/>
                </a:highlight>
              </a:rPr>
              <a:t>The Harlot Vs the Ten Horns</a:t>
            </a:r>
            <a:endParaRPr lang="en-US" b="1" dirty="0">
              <a:solidFill>
                <a:schemeClr val="accent6">
                  <a:lumMod val="20000"/>
                  <a:lumOff val="80000"/>
                </a:schemeClr>
              </a:solidFill>
              <a:highlight>
                <a:srgbClr val="000000"/>
              </a:highlight>
            </a:endParaRPr>
          </a:p>
        </p:txBody>
      </p:sp>
      <p:sp>
        <p:nvSpPr>
          <p:cNvPr id="6" name="Text Box 5"/>
          <p:cNvSpPr txBox="1"/>
          <p:nvPr/>
        </p:nvSpPr>
        <p:spPr>
          <a:xfrm>
            <a:off x="1657350" y="6275705"/>
            <a:ext cx="7844155" cy="398780"/>
          </a:xfrm>
          <a:prstGeom prst="rect">
            <a:avLst/>
          </a:prstGeom>
          <a:noFill/>
        </p:spPr>
        <p:txBody>
          <a:bodyPr wrap="square" rtlCol="0">
            <a:spAutoFit/>
          </a:bodyPr>
          <a:p>
            <a:pPr algn="ctr"/>
            <a:r>
              <a:rPr lang="en-US" sz="2000" b="1">
                <a:solidFill>
                  <a:schemeClr val="accent6">
                    <a:lumMod val="20000"/>
                    <a:lumOff val="80000"/>
                  </a:schemeClr>
                </a:solidFill>
                <a:highlight>
                  <a:srgbClr val="000000"/>
                </a:highlight>
              </a:rPr>
              <a:t>Presented By Dallas Carter on March 6, 2022 </a:t>
            </a:r>
            <a:endParaRPr lang="en-US" sz="2000" b="1">
              <a:solidFill>
                <a:schemeClr val="accent6">
                  <a:lumMod val="20000"/>
                  <a:lumOff val="80000"/>
                </a:schemeClr>
              </a:solidFill>
              <a:highlight>
                <a:srgbClr val="000000"/>
              </a:highlight>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31950" y="-27305"/>
            <a:ext cx="9144000" cy="1053465"/>
          </a:xfrm>
        </p:spPr>
        <p:txBody>
          <a:bodyPr/>
          <a:lstStyle/>
          <a:p>
            <a:r>
              <a:rPr lang="en-US" dirty="0">
                <a:solidFill>
                  <a:schemeClr val="accent6">
                    <a:lumMod val="20000"/>
                    <a:lumOff val="80000"/>
                  </a:schemeClr>
                </a:solidFill>
              </a:rPr>
              <a:t>Ukrainian Flashpoint</a:t>
            </a:r>
            <a:endParaRPr lang="en-US" dirty="0">
              <a:solidFill>
                <a:schemeClr val="accent6">
                  <a:lumMod val="20000"/>
                  <a:lumOff val="80000"/>
                </a:schemeClr>
              </a:solidFill>
            </a:endParaRPr>
          </a:p>
        </p:txBody>
      </p:sp>
      <p:sp>
        <p:nvSpPr>
          <p:cNvPr id="6" name="Text Box 5"/>
          <p:cNvSpPr txBox="1"/>
          <p:nvPr/>
        </p:nvSpPr>
        <p:spPr>
          <a:xfrm>
            <a:off x="231775" y="1026160"/>
            <a:ext cx="11729085" cy="4615815"/>
          </a:xfrm>
          <a:prstGeom prst="rect">
            <a:avLst/>
          </a:prstGeom>
          <a:noFill/>
        </p:spPr>
        <p:txBody>
          <a:bodyPr wrap="square" rtlCol="0">
            <a:spAutoFit/>
          </a:bodyPr>
          <a:p>
            <a:pPr marL="342900" indent="-342900" algn="just">
              <a:buFont typeface="Wingdings" panose="05000000000000000000" charset="0"/>
              <a:buChar char="Ø"/>
            </a:pPr>
            <a:r>
              <a:rPr lang="en-US" sz="2400">
                <a:solidFill>
                  <a:schemeClr val="accent6">
                    <a:lumMod val="20000"/>
                    <a:lumOff val="80000"/>
                  </a:schemeClr>
                </a:solidFill>
                <a:latin typeface="Lucida Sans Unicode" panose="020B0602030504020204" charset="0"/>
                <a:cs typeface="Lucida Sans Unicode" panose="020B0602030504020204" charset="0"/>
              </a:rPr>
              <a:t>The current conflict in Ukraine is a flash point of a much larger war.</a:t>
            </a:r>
            <a:endParaRPr lang="en-US" sz="2400">
              <a:solidFill>
                <a:schemeClr val="accent6">
                  <a:lumMod val="20000"/>
                  <a:lumOff val="80000"/>
                </a:schemeClr>
              </a:solidFill>
              <a:latin typeface="Lucida Sans Unicode" panose="020B0602030504020204" charset="0"/>
              <a:cs typeface="Lucida Sans Unicode" panose="020B0602030504020204" charset="0"/>
            </a:endParaRPr>
          </a:p>
          <a:p>
            <a:pPr marL="342900" indent="-342900" algn="just">
              <a:buFont typeface="Wingdings" panose="05000000000000000000" charset="0"/>
              <a:buChar char="Ø"/>
            </a:pPr>
            <a:endParaRPr lang="en-US" sz="2400">
              <a:solidFill>
                <a:schemeClr val="accent6">
                  <a:lumMod val="20000"/>
                  <a:lumOff val="80000"/>
                </a:schemeClr>
              </a:solidFill>
              <a:latin typeface="Lucida Sans Unicode" panose="020B0602030504020204" charset="0"/>
              <a:cs typeface="Lucida Sans Unicode" panose="020B0602030504020204" charset="0"/>
            </a:endParaRPr>
          </a:p>
          <a:p>
            <a:pPr indent="0" algn="just">
              <a:buFont typeface="Wingdings" panose="05000000000000000000" charset="0"/>
              <a:buNone/>
            </a:pPr>
            <a:endParaRPr lang="en-US" sz="2400">
              <a:solidFill>
                <a:schemeClr val="accent6">
                  <a:lumMod val="20000"/>
                  <a:lumOff val="80000"/>
                </a:schemeClr>
              </a:solidFill>
              <a:latin typeface="Lucida Sans Unicode" panose="020B0602030504020204" charset="0"/>
              <a:cs typeface="Lucida Sans Unicode" panose="020B0602030504020204" charset="0"/>
            </a:endParaRPr>
          </a:p>
          <a:p>
            <a:pPr marL="342900" indent="-342900" algn="just">
              <a:buFont typeface="Wingdings" panose="05000000000000000000" charset="0"/>
              <a:buChar char="Ø"/>
            </a:pPr>
            <a:r>
              <a:rPr lang="en-US" sz="2400">
                <a:solidFill>
                  <a:schemeClr val="accent6">
                    <a:lumMod val="20000"/>
                    <a:lumOff val="80000"/>
                  </a:schemeClr>
                </a:solidFill>
                <a:latin typeface="Lucida Sans Unicode" panose="020B0602030504020204" charset="0"/>
                <a:cs typeface="Lucida Sans Unicode" panose="020B0602030504020204" charset="0"/>
              </a:rPr>
              <a:t>On one side is the West and its allies</a:t>
            </a:r>
            <a:endParaRPr lang="en-US" sz="2400">
              <a:solidFill>
                <a:schemeClr val="accent6">
                  <a:lumMod val="20000"/>
                  <a:lumOff val="80000"/>
                </a:schemeClr>
              </a:solidFill>
              <a:latin typeface="Lucida Sans Unicode" panose="020B0602030504020204" charset="0"/>
              <a:cs typeface="Lucida Sans Unicode" panose="020B0602030504020204" charset="0"/>
            </a:endParaRPr>
          </a:p>
          <a:p>
            <a:pPr marL="342900" indent="-342900" algn="just">
              <a:buFont typeface="Wingdings" panose="05000000000000000000" charset="0"/>
              <a:buChar char="Ø"/>
            </a:pPr>
            <a:endParaRPr lang="en-US" sz="2400">
              <a:solidFill>
                <a:schemeClr val="accent6">
                  <a:lumMod val="20000"/>
                  <a:lumOff val="80000"/>
                </a:schemeClr>
              </a:solidFill>
              <a:latin typeface="Lucida Sans Unicode" panose="020B0602030504020204" charset="0"/>
              <a:cs typeface="Lucida Sans Unicode" panose="020B0602030504020204" charset="0"/>
            </a:endParaRPr>
          </a:p>
          <a:p>
            <a:pPr indent="0" algn="just">
              <a:buFont typeface="Wingdings" panose="05000000000000000000" charset="0"/>
              <a:buNone/>
            </a:pPr>
            <a:endParaRPr lang="en-US" sz="2400">
              <a:solidFill>
                <a:schemeClr val="accent6">
                  <a:lumMod val="20000"/>
                  <a:lumOff val="80000"/>
                </a:schemeClr>
              </a:solidFill>
              <a:latin typeface="Lucida Sans Unicode" panose="020B0602030504020204" charset="0"/>
              <a:cs typeface="Lucida Sans Unicode" panose="020B0602030504020204" charset="0"/>
            </a:endParaRPr>
          </a:p>
          <a:p>
            <a:pPr marL="342900" indent="-342900" algn="just">
              <a:buFont typeface="Wingdings" panose="05000000000000000000" charset="0"/>
              <a:buChar char="Ø"/>
            </a:pPr>
            <a:r>
              <a:rPr lang="en-US" sz="2400">
                <a:solidFill>
                  <a:schemeClr val="accent6">
                    <a:lumMod val="20000"/>
                    <a:lumOff val="80000"/>
                  </a:schemeClr>
                </a:solidFill>
                <a:latin typeface="Lucida Sans Unicode" panose="020B0602030504020204" charset="0"/>
                <a:cs typeface="Lucida Sans Unicode" panose="020B0602030504020204" charset="0"/>
              </a:rPr>
              <a:t>On the other is a the Russia-China- Middle East axis</a:t>
            </a:r>
            <a:endParaRPr lang="en-US" sz="2400">
              <a:solidFill>
                <a:schemeClr val="accent6">
                  <a:lumMod val="20000"/>
                  <a:lumOff val="80000"/>
                </a:schemeClr>
              </a:solidFill>
              <a:latin typeface="Lucida Sans Unicode" panose="020B0602030504020204" charset="0"/>
              <a:cs typeface="Lucida Sans Unicode" panose="020B0602030504020204" charset="0"/>
            </a:endParaRPr>
          </a:p>
          <a:p>
            <a:pPr marL="342900" indent="-342900" algn="just">
              <a:buFont typeface="Wingdings" panose="05000000000000000000" charset="0"/>
              <a:buChar char="Ø"/>
            </a:pPr>
            <a:endParaRPr lang="en-US" sz="2400">
              <a:solidFill>
                <a:schemeClr val="accent6">
                  <a:lumMod val="20000"/>
                  <a:lumOff val="80000"/>
                </a:schemeClr>
              </a:solidFill>
              <a:latin typeface="Lucida Sans Unicode" panose="020B0602030504020204" charset="0"/>
              <a:cs typeface="Lucida Sans Unicode" panose="020B0602030504020204" charset="0"/>
            </a:endParaRPr>
          </a:p>
          <a:p>
            <a:pPr indent="0" algn="just">
              <a:buFont typeface="Wingdings" panose="05000000000000000000" charset="0"/>
              <a:buNone/>
            </a:pPr>
            <a:endParaRPr lang="en-US" sz="2400">
              <a:solidFill>
                <a:schemeClr val="accent6">
                  <a:lumMod val="20000"/>
                  <a:lumOff val="80000"/>
                </a:schemeClr>
              </a:solidFill>
              <a:latin typeface="Lucida Sans Unicode" panose="020B0602030504020204" charset="0"/>
              <a:cs typeface="Lucida Sans Unicode" panose="020B0602030504020204" charset="0"/>
            </a:endParaRPr>
          </a:p>
          <a:p>
            <a:pPr marL="342900" indent="-342900" algn="just">
              <a:buFont typeface="Wingdings" panose="05000000000000000000" charset="0"/>
              <a:buChar char="Ø"/>
            </a:pPr>
            <a:r>
              <a:rPr lang="en-US" sz="2400">
                <a:solidFill>
                  <a:schemeClr val="accent6">
                    <a:lumMod val="20000"/>
                    <a:lumOff val="80000"/>
                  </a:schemeClr>
                </a:solidFill>
                <a:latin typeface="Lucida Sans Unicode" panose="020B0602030504020204" charset="0"/>
                <a:cs typeface="Lucida Sans Unicode" panose="020B0602030504020204" charset="0"/>
              </a:rPr>
              <a:t>Scripture cast this conflict as Mystery Babylon vs the Babylonian Empire</a:t>
            </a:r>
            <a:endParaRPr lang="en-US" sz="2400">
              <a:solidFill>
                <a:schemeClr val="accent6">
                  <a:lumMod val="20000"/>
                  <a:lumOff val="80000"/>
                </a:schemeClr>
              </a:solidFill>
              <a:latin typeface="Lucida Sans Unicode" panose="020B0602030504020204" charset="0"/>
              <a:cs typeface="Lucida Sans Unicode" panose="020B0602030504020204" charset="0"/>
            </a:endParaRPr>
          </a:p>
          <a:p>
            <a:pPr indent="0" algn="just">
              <a:buFont typeface="Wingdings" panose="05000000000000000000" charset="0"/>
              <a:buNone/>
            </a:pPr>
            <a:endParaRPr lang="en-US"/>
          </a:p>
          <a:p>
            <a:pPr marL="285750" indent="-285750" algn="just">
              <a:buFont typeface="Arial" panose="020B0604020202020204" pitchFamily="34" charset="0"/>
              <a:buNone/>
            </a:pPr>
            <a:endParaRPr lang="en-US"/>
          </a:p>
          <a:p>
            <a:pPr marL="342900" indent="-342900" algn="just">
              <a:buFont typeface="Arial" panose="020B0604020202020204" pitchFamily="34" charset="0"/>
              <a:buChar char="•"/>
            </a:pPr>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31950" y="-27305"/>
            <a:ext cx="9843135" cy="1053465"/>
          </a:xfrm>
        </p:spPr>
        <p:txBody>
          <a:bodyPr>
            <a:normAutofit/>
          </a:bodyPr>
          <a:lstStyle/>
          <a:p>
            <a:r>
              <a:rPr lang="en-US" sz="4000" dirty="0">
                <a:solidFill>
                  <a:schemeClr val="accent6">
                    <a:lumMod val="20000"/>
                    <a:lumOff val="80000"/>
                  </a:schemeClr>
                </a:solidFill>
              </a:rPr>
              <a:t>Mystery Babylon vs the Babylonian Empire</a:t>
            </a:r>
            <a:endParaRPr lang="en-US" sz="4000" dirty="0">
              <a:solidFill>
                <a:schemeClr val="accent6">
                  <a:lumMod val="20000"/>
                  <a:lumOff val="80000"/>
                </a:schemeClr>
              </a:solidFill>
            </a:endParaRPr>
          </a:p>
        </p:txBody>
      </p:sp>
      <p:sp>
        <p:nvSpPr>
          <p:cNvPr id="6" name="Text Box 5"/>
          <p:cNvSpPr txBox="1"/>
          <p:nvPr/>
        </p:nvSpPr>
        <p:spPr>
          <a:xfrm>
            <a:off x="231775" y="1026160"/>
            <a:ext cx="11729085" cy="1660525"/>
          </a:xfrm>
          <a:prstGeom prst="rect">
            <a:avLst/>
          </a:prstGeom>
          <a:noFill/>
        </p:spPr>
        <p:txBody>
          <a:bodyPr wrap="square" rtlCol="0">
            <a:spAutoFit/>
          </a:bodyPr>
          <a:p>
            <a:pPr indent="0" algn="just">
              <a:buFont typeface="Wingdings" panose="05000000000000000000" charset="0"/>
              <a:buNone/>
            </a:pPr>
            <a:endParaRPr lang="en-US" sz="2400">
              <a:solidFill>
                <a:schemeClr val="accent6">
                  <a:lumMod val="20000"/>
                  <a:lumOff val="80000"/>
                </a:schemeClr>
              </a:solidFill>
              <a:latin typeface="Lucida Sans Unicode" panose="020B0602030504020204" charset="0"/>
              <a:cs typeface="Lucida Sans Unicode" panose="020B0602030504020204" charset="0"/>
            </a:endParaRPr>
          </a:p>
          <a:p>
            <a:pPr marL="342900" indent="-342900" algn="just">
              <a:buFont typeface="Wingdings" panose="05000000000000000000" charset="0"/>
              <a:buChar char="Ø"/>
            </a:pPr>
            <a:endParaRPr lang="en-US" sz="2400">
              <a:solidFill>
                <a:schemeClr val="accent6">
                  <a:lumMod val="20000"/>
                  <a:lumOff val="80000"/>
                </a:schemeClr>
              </a:solidFill>
              <a:latin typeface="Lucida Sans Unicode" panose="020B0602030504020204" charset="0"/>
              <a:cs typeface="Lucida Sans Unicode" panose="020B0602030504020204" charset="0"/>
            </a:endParaRPr>
          </a:p>
          <a:p>
            <a:pPr marL="342900" indent="-342900" algn="just">
              <a:buFont typeface="Wingdings" panose="05000000000000000000" charset="0"/>
              <a:buChar char="Ø"/>
            </a:pPr>
            <a:endParaRPr lang="en-US"/>
          </a:p>
          <a:p>
            <a:pPr marL="285750" indent="-285750" algn="just">
              <a:buFont typeface="Arial" panose="020B0604020202020204" pitchFamily="34" charset="0"/>
              <a:buNone/>
            </a:pPr>
            <a:endParaRPr lang="en-US"/>
          </a:p>
          <a:p>
            <a:pPr marL="342900" indent="-342900" algn="just">
              <a:buFont typeface="Arial" panose="020B0604020202020204" pitchFamily="34" charset="0"/>
              <a:buChar char="•"/>
            </a:pPr>
            <a:endParaRPr lang="en-US"/>
          </a:p>
        </p:txBody>
      </p:sp>
      <p:graphicFrame>
        <p:nvGraphicFramePr>
          <p:cNvPr id="3" name="Table 2"/>
          <p:cNvGraphicFramePr/>
          <p:nvPr/>
        </p:nvGraphicFramePr>
        <p:xfrm>
          <a:off x="1086485" y="1100455"/>
          <a:ext cx="10020300" cy="5243830"/>
        </p:xfrm>
        <a:graphic>
          <a:graphicData uri="http://schemas.openxmlformats.org/drawingml/2006/table">
            <a:tbl>
              <a:tblPr firstRow="1" bandRow="1">
                <a:tableStyleId>{5C22544A-7EE6-4342-B048-85BDC9FD1C3A}</a:tableStyleId>
              </a:tblPr>
              <a:tblGrid>
                <a:gridCol w="2435860"/>
                <a:gridCol w="4244340"/>
                <a:gridCol w="3340100"/>
              </a:tblGrid>
              <a:tr h="567690">
                <a:tc>
                  <a:txBody>
                    <a:bodyPr/>
                    <a:p>
                      <a:pPr>
                        <a:buNone/>
                      </a:pPr>
                      <a:r>
                        <a:rPr lang="en-US"/>
                        <a:t>Entity</a:t>
                      </a:r>
                      <a:endParaRPr lang="en-US"/>
                    </a:p>
                  </a:txBody>
                  <a:tcPr>
                    <a:solidFill>
                      <a:srgbClr val="003333"/>
                    </a:solidFill>
                  </a:tcPr>
                </a:tc>
                <a:tc>
                  <a:txBody>
                    <a:bodyPr/>
                    <a:p>
                      <a:pPr>
                        <a:buNone/>
                      </a:pPr>
                      <a:r>
                        <a:rPr lang="en-US" sz="1800">
                          <a:solidFill>
                            <a:schemeClr val="accent6">
                              <a:lumMod val="20000"/>
                              <a:lumOff val="80000"/>
                            </a:schemeClr>
                          </a:solidFill>
                          <a:latin typeface="Lucida Sans Unicode" panose="020B0602030504020204" charset="0"/>
                          <a:cs typeface="Lucida Sans Unicode" panose="020B0602030504020204" charset="0"/>
                          <a:sym typeface="+mn-ea"/>
                        </a:rPr>
                        <a:t>Mystery Babylon </a:t>
                      </a:r>
                      <a:endParaRPr lang="en-US"/>
                    </a:p>
                  </a:txBody>
                  <a:tcPr>
                    <a:solidFill>
                      <a:srgbClr val="003333"/>
                    </a:solidFill>
                  </a:tcPr>
                </a:tc>
                <a:tc>
                  <a:txBody>
                    <a:bodyPr/>
                    <a:p>
                      <a:pPr>
                        <a:buNone/>
                      </a:pPr>
                      <a:r>
                        <a:rPr lang="en-US" sz="1800">
                          <a:solidFill>
                            <a:schemeClr val="accent6">
                              <a:lumMod val="20000"/>
                              <a:lumOff val="80000"/>
                            </a:schemeClr>
                          </a:solidFill>
                          <a:latin typeface="Lucida Sans Unicode" panose="020B0602030504020204" charset="0"/>
                          <a:cs typeface="Lucida Sans Unicode" panose="020B0602030504020204" charset="0"/>
                          <a:sym typeface="+mn-ea"/>
                        </a:rPr>
                        <a:t>Babylonian Empire</a:t>
                      </a:r>
                      <a:endParaRPr lang="en-US"/>
                    </a:p>
                  </a:txBody>
                  <a:tcPr>
                    <a:solidFill>
                      <a:srgbClr val="003333"/>
                    </a:solidFill>
                  </a:tcPr>
                </a:tc>
              </a:tr>
              <a:tr h="431800">
                <a:tc>
                  <a:txBody>
                    <a:bodyPr/>
                    <a:p>
                      <a:pPr algn="ctr">
                        <a:buNone/>
                      </a:pPr>
                      <a:r>
                        <a:rPr lang="en-US" sz="1800">
                          <a:latin typeface="Lucida Sans Unicode" panose="020B0602030504020204" charset="0"/>
                          <a:cs typeface="Lucida Sans Unicode" panose="020B0602030504020204" charset="0"/>
                        </a:rPr>
                        <a:t>Genesis</a:t>
                      </a:r>
                      <a:endParaRPr lang="en-US" sz="1800">
                        <a:latin typeface="Lucida Sans Unicode" panose="020B0602030504020204" charset="0"/>
                        <a:cs typeface="Lucida Sans Unicode" panose="020B0602030504020204" charset="0"/>
                      </a:endParaRPr>
                    </a:p>
                  </a:txBody>
                  <a:tcPr/>
                </a:tc>
                <a:tc gridSpan="2">
                  <a:txBody>
                    <a:bodyPr/>
                    <a:p>
                      <a:pPr algn="ctr">
                        <a:buNone/>
                      </a:pPr>
                      <a:r>
                        <a:rPr lang="en-US" sz="1800">
                          <a:latin typeface="Lucida Sans Unicode" panose="020B0602030504020204" charset="0"/>
                          <a:cs typeface="Lucida Sans Unicode" panose="020B0602030504020204" charset="0"/>
                        </a:rPr>
                        <a:t>Both began at the Tower of Babel</a:t>
                      </a:r>
                      <a:endParaRPr lang="en-US" sz="1800">
                        <a:latin typeface="Lucida Sans Unicode" panose="020B0602030504020204" charset="0"/>
                        <a:cs typeface="Lucida Sans Unicode" panose="020B0602030504020204" charset="0"/>
                      </a:endParaRPr>
                    </a:p>
                  </a:txBody>
                  <a:tcPr/>
                </a:tc>
                <a:tc hMerge="1">
                  <a:tcPr/>
                </a:tc>
              </a:tr>
              <a:tr h="401320">
                <a:tc>
                  <a:txBody>
                    <a:bodyPr/>
                    <a:p>
                      <a:pPr algn="ctr">
                        <a:buNone/>
                      </a:pPr>
                      <a:r>
                        <a:rPr lang="en-US" sz="1800">
                          <a:latin typeface="Lucida Sans Unicode" panose="020B0602030504020204" charset="0"/>
                          <a:cs typeface="Lucida Sans Unicode" panose="020B0602030504020204" charset="0"/>
                        </a:rPr>
                        <a:t>world-view</a:t>
                      </a:r>
                      <a:endParaRPr lang="en-US" sz="1800">
                        <a:latin typeface="Lucida Sans Unicode" panose="020B0602030504020204" charset="0"/>
                        <a:cs typeface="Lucida Sans Unicode" panose="020B0602030504020204" charset="0"/>
                      </a:endParaRPr>
                    </a:p>
                  </a:txBody>
                  <a:tcPr/>
                </a:tc>
                <a:tc gridSpan="2">
                  <a:txBody>
                    <a:bodyPr/>
                    <a:p>
                      <a:pPr algn="ctr">
                        <a:buNone/>
                      </a:pPr>
                      <a:r>
                        <a:rPr lang="en-US" sz="1800">
                          <a:latin typeface="Lucida Sans Unicode" panose="020B0602030504020204" charset="0"/>
                          <a:cs typeface="Lucida Sans Unicode" panose="020B0602030504020204" charset="0"/>
                        </a:rPr>
                        <a:t>Both regard the state as god on earth</a:t>
                      </a:r>
                      <a:endParaRPr lang="en-US" sz="1800">
                        <a:latin typeface="Lucida Sans Unicode" panose="020B0602030504020204" charset="0"/>
                        <a:cs typeface="Lucida Sans Unicode" panose="020B0602030504020204" charset="0"/>
                      </a:endParaRPr>
                    </a:p>
                  </a:txBody>
                  <a:tcPr/>
                </a:tc>
                <a:tc hMerge="1">
                  <a:tcPr/>
                </a:tc>
              </a:tr>
              <a:tr h="719455">
                <a:tc>
                  <a:txBody>
                    <a:bodyPr/>
                    <a:p>
                      <a:pPr>
                        <a:buNone/>
                      </a:pPr>
                      <a:r>
                        <a:rPr lang="en-US"/>
                        <a:t>How the statolatry is set up</a:t>
                      </a:r>
                      <a:endParaRPr lang="en-US"/>
                    </a:p>
                  </a:txBody>
                  <a:tcPr/>
                </a:tc>
                <a:tc>
                  <a:txBody>
                    <a:bodyPr/>
                    <a:p>
                      <a:pPr>
                        <a:buNone/>
                      </a:pPr>
                      <a:r>
                        <a:rPr lang="en-US" sz="1800">
                          <a:sym typeface="+mn-ea"/>
                        </a:rPr>
                        <a:t>Papo-Caesarism</a:t>
                      </a:r>
                      <a:endParaRPr lang="en-US"/>
                    </a:p>
                  </a:txBody>
                  <a:tcPr/>
                </a:tc>
                <a:tc>
                  <a:txBody>
                    <a:bodyPr/>
                    <a:p>
                      <a:pPr>
                        <a:buNone/>
                      </a:pPr>
                      <a:r>
                        <a:rPr lang="en-US" sz="1800">
                          <a:sym typeface="+mn-ea"/>
                        </a:rPr>
                        <a:t>Caesaro-papism</a:t>
                      </a:r>
                      <a:endParaRPr lang="en-US" sz="1800"/>
                    </a:p>
                    <a:p>
                      <a:pPr>
                        <a:buNone/>
                      </a:pPr>
                      <a:endParaRPr lang="en-US"/>
                    </a:p>
                  </a:txBody>
                  <a:tcPr/>
                </a:tc>
              </a:tr>
              <a:tr h="664210">
                <a:tc>
                  <a:txBody>
                    <a:bodyPr/>
                    <a:p>
                      <a:pPr>
                        <a:buNone/>
                      </a:pPr>
                      <a:r>
                        <a:rPr lang="en-US" sz="2000"/>
                        <a:t>How is power held</a:t>
                      </a:r>
                      <a:endParaRPr lang="en-US" sz="2000"/>
                    </a:p>
                  </a:txBody>
                  <a:tcPr/>
                </a:tc>
                <a:tc>
                  <a:txBody>
                    <a:bodyPr/>
                    <a:p>
                      <a:pPr>
                        <a:buNone/>
                      </a:pPr>
                      <a:r>
                        <a:rPr lang="en-US" sz="2000"/>
                        <a:t>Loosely held centralization of power</a:t>
                      </a:r>
                      <a:endParaRPr lang="en-US" sz="2000"/>
                    </a:p>
                  </a:txBody>
                  <a:tcPr/>
                </a:tc>
                <a:tc>
                  <a:txBody>
                    <a:bodyPr/>
                    <a:p>
                      <a:pPr>
                        <a:buNone/>
                      </a:pPr>
                      <a:r>
                        <a:rPr lang="en-US" sz="2000"/>
                        <a:t>Tighly held centralization of power</a:t>
                      </a:r>
                      <a:endParaRPr lang="en-US" sz="2000"/>
                    </a:p>
                  </a:txBody>
                  <a:tcPr/>
                </a:tc>
              </a:tr>
              <a:tr h="429895">
                <a:tc>
                  <a:txBody>
                    <a:bodyPr/>
                    <a:p>
                      <a:pPr>
                        <a:buNone/>
                      </a:pPr>
                      <a:r>
                        <a:rPr lang="en-US"/>
                        <a:t>Basis of power</a:t>
                      </a:r>
                      <a:endParaRPr lang="en-US"/>
                    </a:p>
                  </a:txBody>
                  <a:tcPr/>
                </a:tc>
                <a:tc>
                  <a:txBody>
                    <a:bodyPr/>
                    <a:p>
                      <a:pPr>
                        <a:buNone/>
                      </a:pPr>
                      <a:r>
                        <a:rPr lang="en-US"/>
                        <a:t>Socio-economic-ideological</a:t>
                      </a:r>
                      <a:endParaRPr lang="en-US"/>
                    </a:p>
                  </a:txBody>
                  <a:tcPr/>
                </a:tc>
                <a:tc>
                  <a:txBody>
                    <a:bodyPr/>
                    <a:p>
                      <a:pPr>
                        <a:buNone/>
                      </a:pPr>
                      <a:r>
                        <a:rPr lang="en-US"/>
                        <a:t>Geo-political-military-pragmatic</a:t>
                      </a:r>
                      <a:endParaRPr lang="en-US"/>
                    </a:p>
                  </a:txBody>
                  <a:tcPr/>
                </a:tc>
              </a:tr>
              <a:tr h="664210">
                <a:tc>
                  <a:txBody>
                    <a:bodyPr/>
                    <a:p>
                      <a:pPr>
                        <a:buNone/>
                      </a:pPr>
                      <a:r>
                        <a:rPr lang="en-US"/>
                        <a:t>How power is asserted</a:t>
                      </a:r>
                      <a:endParaRPr lang="en-US"/>
                    </a:p>
                  </a:txBody>
                  <a:tcPr/>
                </a:tc>
                <a:tc>
                  <a:txBody>
                    <a:bodyPr/>
                    <a:p>
                      <a:pPr>
                        <a:buNone/>
                      </a:pPr>
                      <a:r>
                        <a:rPr lang="en-US"/>
                        <a:t>Covert projection of power</a:t>
                      </a:r>
                      <a:endParaRPr lang="en-US"/>
                    </a:p>
                  </a:txBody>
                  <a:tcPr/>
                </a:tc>
                <a:tc>
                  <a:txBody>
                    <a:bodyPr/>
                    <a:p>
                      <a:pPr>
                        <a:buNone/>
                      </a:pPr>
                      <a:r>
                        <a:rPr lang="en-US"/>
                        <a:t>Overt projection of power</a:t>
                      </a:r>
                      <a:endParaRPr lang="en-US"/>
                    </a:p>
                  </a:txBody>
                  <a:tcPr/>
                </a:tc>
              </a:tr>
              <a:tr h="664210">
                <a:tc>
                  <a:txBody>
                    <a:bodyPr/>
                    <a:p>
                      <a:pPr>
                        <a:buNone/>
                      </a:pPr>
                      <a:r>
                        <a:rPr lang="en-US"/>
                        <a:t>Significant religious influences in the schism</a:t>
                      </a:r>
                      <a:endParaRPr lang="en-US"/>
                    </a:p>
                  </a:txBody>
                  <a:tcPr/>
                </a:tc>
                <a:tc>
                  <a:txBody>
                    <a:bodyPr/>
                    <a:p>
                      <a:pPr>
                        <a:buNone/>
                      </a:pPr>
                      <a:r>
                        <a:rPr lang="en-US"/>
                        <a:t>Roman Catholicism</a:t>
                      </a:r>
                      <a:endParaRPr lang="en-US"/>
                    </a:p>
                  </a:txBody>
                  <a:tcPr/>
                </a:tc>
                <a:tc>
                  <a:txBody>
                    <a:bodyPr/>
                    <a:p>
                      <a:pPr>
                        <a:buNone/>
                      </a:pPr>
                      <a:r>
                        <a:rPr lang="en-US"/>
                        <a:t>Eastern Orthodoxy</a:t>
                      </a:r>
                      <a:endParaRPr lang="en-US"/>
                    </a:p>
                  </a:txBody>
                  <a:tcPr/>
                </a:tc>
              </a:tr>
              <a:tr h="664210">
                <a:tc>
                  <a:txBody>
                    <a:bodyPr/>
                    <a:p>
                      <a:pPr>
                        <a:buNone/>
                      </a:pPr>
                      <a:r>
                        <a:rPr lang="en-US"/>
                        <a:t>Who’s Who</a:t>
                      </a:r>
                      <a:endParaRPr lang="en-US"/>
                    </a:p>
                  </a:txBody>
                  <a:tcPr/>
                </a:tc>
                <a:tc>
                  <a:txBody>
                    <a:bodyPr/>
                    <a:p>
                      <a:pPr>
                        <a:buNone/>
                      </a:pPr>
                      <a:r>
                        <a:rPr lang="en-US"/>
                        <a:t>US-EU-Canada-Australia aka The West</a:t>
                      </a:r>
                      <a:endParaRPr lang="en-US"/>
                    </a:p>
                  </a:txBody>
                  <a:tcPr/>
                </a:tc>
                <a:tc>
                  <a:txBody>
                    <a:bodyPr/>
                    <a:p>
                      <a:pPr>
                        <a:buNone/>
                      </a:pPr>
                      <a:r>
                        <a:rPr lang="en-US"/>
                        <a:t>Russia. China, North Korea, the Middle East</a:t>
                      </a:r>
                      <a:endParaRPr lang="en-US"/>
                    </a:p>
                  </a:txBody>
                  <a:tcPr/>
                </a:tc>
              </a:tr>
            </a:tbl>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31950" y="-27305"/>
            <a:ext cx="9144000" cy="1053465"/>
          </a:xfrm>
        </p:spPr>
        <p:txBody>
          <a:bodyPr>
            <a:normAutofit/>
          </a:bodyPr>
          <a:lstStyle/>
          <a:p>
            <a:r>
              <a:rPr lang="en-US" sz="4890" dirty="0">
                <a:solidFill>
                  <a:schemeClr val="accent6">
                    <a:lumMod val="20000"/>
                    <a:lumOff val="80000"/>
                  </a:schemeClr>
                </a:solidFill>
              </a:rPr>
              <a:t>Caesaro-Papism vs Papo-Caesarism</a:t>
            </a:r>
            <a:endParaRPr lang="en-US" sz="4890" dirty="0">
              <a:solidFill>
                <a:schemeClr val="accent6">
                  <a:lumMod val="20000"/>
                  <a:lumOff val="80000"/>
                </a:schemeClr>
              </a:solidFill>
            </a:endParaRPr>
          </a:p>
        </p:txBody>
      </p:sp>
      <p:sp>
        <p:nvSpPr>
          <p:cNvPr id="6" name="Text Box 5"/>
          <p:cNvSpPr txBox="1"/>
          <p:nvPr/>
        </p:nvSpPr>
        <p:spPr>
          <a:xfrm>
            <a:off x="339090" y="1026160"/>
            <a:ext cx="11729085" cy="6185535"/>
          </a:xfrm>
          <a:prstGeom prst="rect">
            <a:avLst/>
          </a:prstGeom>
          <a:noFill/>
        </p:spPr>
        <p:txBody>
          <a:bodyPr wrap="square" rtlCol="0">
            <a:spAutoFit/>
          </a:bodyPr>
          <a:p>
            <a:pPr marL="342900" indent="-342900" algn="just">
              <a:buFont typeface="Wingdings" panose="05000000000000000000" charset="0"/>
              <a:buChar char="Ø"/>
            </a:pPr>
            <a:r>
              <a:rPr lang="en-US" sz="2400">
                <a:solidFill>
                  <a:schemeClr val="accent6">
                    <a:lumMod val="20000"/>
                    <a:lumOff val="80000"/>
                  </a:schemeClr>
                </a:solidFill>
                <a:latin typeface="Lucida Sans Unicode" panose="020B0602030504020204" charset="0"/>
                <a:cs typeface="Lucida Sans Unicode" panose="020B0602030504020204" charset="0"/>
              </a:rPr>
              <a:t>Both Mystery Babylon and the Final Babylonian Empire started at Babel</a:t>
            </a:r>
            <a:endParaRPr lang="en-US" sz="2400">
              <a:solidFill>
                <a:schemeClr val="accent6">
                  <a:lumMod val="20000"/>
                  <a:lumOff val="80000"/>
                </a:schemeClr>
              </a:solidFill>
              <a:latin typeface="Lucida Sans Unicode" panose="020B0602030504020204" charset="0"/>
              <a:cs typeface="Lucida Sans Unicode" panose="020B0602030504020204" charset="0"/>
            </a:endParaRPr>
          </a:p>
          <a:p>
            <a:pPr marL="342900" indent="-342900" algn="just">
              <a:buFont typeface="Wingdings" panose="05000000000000000000" charset="0"/>
              <a:buChar char="Ø"/>
            </a:pPr>
            <a:endParaRPr lang="en-US" sz="1400">
              <a:solidFill>
                <a:schemeClr val="accent6">
                  <a:lumMod val="20000"/>
                  <a:lumOff val="80000"/>
                </a:schemeClr>
              </a:solidFill>
              <a:latin typeface="Lucida Sans Unicode" panose="020B0602030504020204" charset="0"/>
              <a:cs typeface="Lucida Sans Unicode" panose="020B0602030504020204" charset="0"/>
            </a:endParaRPr>
          </a:p>
          <a:p>
            <a:pPr marL="342900" indent="-342900" algn="just">
              <a:buFont typeface="Wingdings" panose="05000000000000000000" charset="0"/>
              <a:buChar char="Ø"/>
            </a:pPr>
            <a:r>
              <a:rPr lang="en-US" sz="2400">
                <a:solidFill>
                  <a:schemeClr val="accent6">
                    <a:lumMod val="20000"/>
                    <a:lumOff val="80000"/>
                  </a:schemeClr>
                </a:solidFill>
                <a:latin typeface="Lucida Sans Unicode" panose="020B0602030504020204" charset="0"/>
                <a:cs typeface="Lucida Sans Unicode" panose="020B0602030504020204" charset="0"/>
              </a:rPr>
              <a:t>The split began when George Gemistos Plethon fled the dying East Roma n Empire (Byzantine) when  it fell to the Ottoman Turks</a:t>
            </a:r>
            <a:endParaRPr lang="en-US" sz="2400">
              <a:solidFill>
                <a:schemeClr val="accent6">
                  <a:lumMod val="20000"/>
                  <a:lumOff val="80000"/>
                </a:schemeClr>
              </a:solidFill>
              <a:latin typeface="Lucida Sans Unicode" panose="020B0602030504020204" charset="0"/>
              <a:cs typeface="Lucida Sans Unicode" panose="020B0602030504020204" charset="0"/>
            </a:endParaRPr>
          </a:p>
          <a:p>
            <a:pPr marL="342900" indent="-342900" algn="just">
              <a:buFont typeface="Wingdings" panose="05000000000000000000" charset="0"/>
              <a:buChar char="Ø"/>
            </a:pPr>
            <a:endParaRPr lang="en-US" sz="1400">
              <a:solidFill>
                <a:schemeClr val="accent6">
                  <a:lumMod val="20000"/>
                  <a:lumOff val="80000"/>
                </a:schemeClr>
              </a:solidFill>
              <a:latin typeface="Lucida Sans Unicode" panose="020B0602030504020204" charset="0"/>
              <a:cs typeface="Lucida Sans Unicode" panose="020B0602030504020204" charset="0"/>
            </a:endParaRPr>
          </a:p>
          <a:p>
            <a:pPr marL="342900" indent="-342900" algn="just">
              <a:buFont typeface="Wingdings" panose="05000000000000000000" charset="0"/>
              <a:buChar char="Ø"/>
            </a:pPr>
            <a:r>
              <a:rPr lang="en-US" sz="2400">
                <a:solidFill>
                  <a:schemeClr val="accent6">
                    <a:lumMod val="20000"/>
                    <a:lumOff val="80000"/>
                  </a:schemeClr>
                </a:solidFill>
                <a:latin typeface="Lucida Sans Unicode" panose="020B0602030504020204" charset="0"/>
                <a:cs typeface="Lucida Sans Unicode" panose="020B0602030504020204" charset="0"/>
              </a:rPr>
              <a:t>Plethon settled in Florence where he set up an occult school school to teach the occult mysteries of Babylon the leading thinkers of the Renaissance. He influenced the Medicis among the others.</a:t>
            </a:r>
            <a:endParaRPr lang="en-US" sz="2400">
              <a:solidFill>
                <a:schemeClr val="accent6">
                  <a:lumMod val="20000"/>
                  <a:lumOff val="80000"/>
                </a:schemeClr>
              </a:solidFill>
              <a:latin typeface="Lucida Sans Unicode" panose="020B0602030504020204" charset="0"/>
              <a:cs typeface="Lucida Sans Unicode" panose="020B0602030504020204" charset="0"/>
            </a:endParaRPr>
          </a:p>
          <a:p>
            <a:pPr marL="342900" indent="-342900" algn="just">
              <a:buFont typeface="Wingdings" panose="05000000000000000000" charset="0"/>
              <a:buChar char="Ø"/>
            </a:pPr>
            <a:endParaRPr lang="en-US">
              <a:solidFill>
                <a:schemeClr val="accent6">
                  <a:lumMod val="20000"/>
                  <a:lumOff val="80000"/>
                </a:schemeClr>
              </a:solidFill>
              <a:latin typeface="Lucida Sans Unicode" panose="020B0602030504020204" charset="0"/>
              <a:cs typeface="Lucida Sans Unicode" panose="020B0602030504020204" charset="0"/>
            </a:endParaRPr>
          </a:p>
          <a:p>
            <a:pPr marL="342900" indent="-342900" algn="just">
              <a:buFont typeface="Wingdings" panose="05000000000000000000" charset="0"/>
              <a:buChar char="Ø"/>
            </a:pPr>
            <a:r>
              <a:rPr lang="en-US" sz="2400">
                <a:solidFill>
                  <a:schemeClr val="accent6">
                    <a:lumMod val="20000"/>
                    <a:lumOff val="80000"/>
                  </a:schemeClr>
                </a:solidFill>
                <a:latin typeface="Lucida Sans Unicode" panose="020B0602030504020204" charset="0"/>
                <a:cs typeface="Lucida Sans Unicode" panose="020B0602030504020204" charset="0"/>
              </a:rPr>
              <a:t>Paganism was typically ceasaro-papist, with the state the leading player in the chuch-state marriage. </a:t>
            </a:r>
            <a:endParaRPr lang="en-US" sz="2400">
              <a:solidFill>
                <a:schemeClr val="accent6">
                  <a:lumMod val="20000"/>
                  <a:lumOff val="80000"/>
                </a:schemeClr>
              </a:solidFill>
              <a:latin typeface="Lucida Sans Unicode" panose="020B0602030504020204" charset="0"/>
              <a:cs typeface="Lucida Sans Unicode" panose="020B0602030504020204" charset="0"/>
            </a:endParaRPr>
          </a:p>
          <a:p>
            <a:pPr marL="342900" indent="-342900" algn="just">
              <a:buFont typeface="Wingdings" panose="05000000000000000000" charset="0"/>
              <a:buChar char="Ø"/>
            </a:pPr>
            <a:endParaRPr lang="en-US">
              <a:solidFill>
                <a:schemeClr val="accent6">
                  <a:lumMod val="20000"/>
                  <a:lumOff val="80000"/>
                </a:schemeClr>
              </a:solidFill>
              <a:latin typeface="Lucida Sans Unicode" panose="020B0602030504020204" charset="0"/>
              <a:cs typeface="Lucida Sans Unicode" panose="020B0602030504020204" charset="0"/>
            </a:endParaRPr>
          </a:p>
          <a:p>
            <a:pPr marL="342900" indent="-342900" algn="just">
              <a:buFont typeface="Wingdings" panose="05000000000000000000" charset="0"/>
              <a:buChar char="Ø"/>
            </a:pPr>
            <a:r>
              <a:rPr lang="en-US" sz="2400">
                <a:solidFill>
                  <a:schemeClr val="accent6">
                    <a:lumMod val="20000"/>
                    <a:lumOff val="80000"/>
                  </a:schemeClr>
                </a:solidFill>
                <a:latin typeface="Lucida Sans Unicode" panose="020B0602030504020204" charset="0"/>
                <a:cs typeface="Lucida Sans Unicode" panose="020B0602030504020204" charset="0"/>
              </a:rPr>
              <a:t>Islam and Eastern Orthodoxy also caesaro-papist.</a:t>
            </a:r>
            <a:endParaRPr lang="en-US" sz="2400">
              <a:solidFill>
                <a:schemeClr val="accent6">
                  <a:lumMod val="20000"/>
                  <a:lumOff val="80000"/>
                </a:schemeClr>
              </a:solidFill>
              <a:latin typeface="Lucida Sans Unicode" panose="020B0602030504020204" charset="0"/>
              <a:cs typeface="Lucida Sans Unicode" panose="020B0602030504020204" charset="0"/>
            </a:endParaRPr>
          </a:p>
          <a:p>
            <a:pPr marL="342900" indent="-342900" algn="just">
              <a:buFont typeface="Wingdings" panose="05000000000000000000" charset="0"/>
              <a:buChar char="Ø"/>
            </a:pPr>
            <a:endParaRPr lang="en-US" sz="1400">
              <a:solidFill>
                <a:schemeClr val="accent6">
                  <a:lumMod val="20000"/>
                  <a:lumOff val="80000"/>
                </a:schemeClr>
              </a:solidFill>
              <a:latin typeface="Lucida Sans Unicode" panose="020B0602030504020204" charset="0"/>
              <a:cs typeface="Lucida Sans Unicode" panose="020B0602030504020204" charset="0"/>
            </a:endParaRPr>
          </a:p>
          <a:p>
            <a:pPr marL="342900" indent="-342900" algn="just">
              <a:buFont typeface="Wingdings" panose="05000000000000000000" charset="0"/>
              <a:buChar char="Ø"/>
            </a:pPr>
            <a:r>
              <a:rPr lang="en-US" sz="2400">
                <a:solidFill>
                  <a:schemeClr val="accent6">
                    <a:lumMod val="20000"/>
                    <a:lumOff val="80000"/>
                  </a:schemeClr>
                </a:solidFill>
                <a:latin typeface="Lucida Sans Unicode" panose="020B0602030504020204" charset="0"/>
                <a:cs typeface="Lucida Sans Unicode" panose="020B0602030504020204" charset="0"/>
              </a:rPr>
              <a:t>Roman Catholocism, however, was papo-caesarist. The church dominated the state</a:t>
            </a:r>
            <a:endParaRPr lang="en-US" sz="2400">
              <a:solidFill>
                <a:schemeClr val="accent6">
                  <a:lumMod val="20000"/>
                  <a:lumOff val="80000"/>
                </a:schemeClr>
              </a:solidFill>
              <a:latin typeface="Lucida Sans Unicode" panose="020B0602030504020204" charset="0"/>
              <a:cs typeface="Lucida Sans Unicode" panose="020B0602030504020204" charset="0"/>
            </a:endParaRPr>
          </a:p>
          <a:p>
            <a:pPr indent="0" algn="just">
              <a:buFont typeface="Wingdings" panose="05000000000000000000" charset="0"/>
              <a:buNone/>
            </a:pPr>
            <a:endParaRPr lang="en-US"/>
          </a:p>
          <a:p>
            <a:pPr marL="285750" indent="-285750" algn="just">
              <a:buFont typeface="Arial" panose="020B0604020202020204" pitchFamily="34" charset="0"/>
              <a:buNone/>
            </a:pPr>
            <a:endParaRPr lang="en-US"/>
          </a:p>
          <a:p>
            <a:pPr marL="342900" indent="-342900" algn="just">
              <a:buFont typeface="Arial" panose="020B0604020202020204" pitchFamily="34" charset="0"/>
              <a:buChar char="•"/>
            </a:pPr>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31950" y="-27305"/>
            <a:ext cx="10174605" cy="1053465"/>
          </a:xfrm>
        </p:spPr>
        <p:txBody>
          <a:bodyPr>
            <a:normAutofit/>
          </a:bodyPr>
          <a:lstStyle/>
          <a:p>
            <a:r>
              <a:rPr lang="en-US" dirty="0">
                <a:solidFill>
                  <a:schemeClr val="accent6">
                    <a:lumMod val="20000"/>
                    <a:lumOff val="80000"/>
                  </a:schemeClr>
                </a:solidFill>
              </a:rPr>
              <a:t>The Triumph of Papocaesarism</a:t>
            </a:r>
            <a:endParaRPr lang="en-US" dirty="0">
              <a:solidFill>
                <a:schemeClr val="accent6">
                  <a:lumMod val="20000"/>
                  <a:lumOff val="80000"/>
                </a:schemeClr>
              </a:solidFill>
            </a:endParaRPr>
          </a:p>
        </p:txBody>
      </p:sp>
      <p:sp>
        <p:nvSpPr>
          <p:cNvPr id="6" name="Text Box 5"/>
          <p:cNvSpPr txBox="1"/>
          <p:nvPr/>
        </p:nvSpPr>
        <p:spPr>
          <a:xfrm>
            <a:off x="339090" y="1026160"/>
            <a:ext cx="11729085" cy="5723890"/>
          </a:xfrm>
          <a:prstGeom prst="rect">
            <a:avLst/>
          </a:prstGeom>
          <a:noFill/>
        </p:spPr>
        <p:txBody>
          <a:bodyPr wrap="square" rtlCol="0">
            <a:spAutoFit/>
          </a:bodyPr>
          <a:p>
            <a:pPr marL="342900" indent="-342900" algn="just">
              <a:buFont typeface="Wingdings" panose="05000000000000000000" charset="0"/>
              <a:buChar char="Ø"/>
            </a:pPr>
            <a:r>
              <a:rPr lang="en-US" sz="2400">
                <a:solidFill>
                  <a:schemeClr val="accent6">
                    <a:lumMod val="20000"/>
                    <a:lumOff val="80000"/>
                  </a:schemeClr>
                </a:solidFill>
                <a:latin typeface="Lucida Sans Unicode" panose="020B0602030504020204" charset="0"/>
                <a:cs typeface="Lucida Sans Unicode" panose="020B0602030504020204" charset="0"/>
              </a:rPr>
              <a:t>Roman Catholicism’s papo-caesarism led to significant differences in how a New World Order gets set up.</a:t>
            </a:r>
            <a:endParaRPr lang="en-US" sz="2400">
              <a:solidFill>
                <a:schemeClr val="accent6">
                  <a:lumMod val="20000"/>
                  <a:lumOff val="80000"/>
                </a:schemeClr>
              </a:solidFill>
              <a:latin typeface="Lucida Sans Unicode" panose="020B0602030504020204" charset="0"/>
              <a:cs typeface="Lucida Sans Unicode" panose="020B0602030504020204" charset="0"/>
            </a:endParaRPr>
          </a:p>
          <a:p>
            <a:pPr marL="342900" indent="-342900" algn="just">
              <a:buFont typeface="Wingdings" panose="05000000000000000000" charset="0"/>
              <a:buChar char="Ø"/>
            </a:pPr>
            <a:endParaRPr lang="en-US" sz="2400">
              <a:solidFill>
                <a:schemeClr val="accent6">
                  <a:lumMod val="20000"/>
                  <a:lumOff val="80000"/>
                </a:schemeClr>
              </a:solidFill>
              <a:latin typeface="Lucida Sans Unicode" panose="020B0602030504020204" charset="0"/>
              <a:cs typeface="Lucida Sans Unicode" panose="020B0602030504020204" charset="0"/>
            </a:endParaRPr>
          </a:p>
          <a:p>
            <a:pPr marL="342900" indent="-342900" algn="just">
              <a:buFont typeface="Wingdings" panose="05000000000000000000" charset="0"/>
              <a:buChar char="Ø"/>
            </a:pPr>
            <a:r>
              <a:rPr lang="en-US" sz="2400">
                <a:solidFill>
                  <a:schemeClr val="accent6">
                    <a:lumMod val="20000"/>
                    <a:lumOff val="80000"/>
                  </a:schemeClr>
                </a:solidFill>
                <a:latin typeface="Lucida Sans Unicode" panose="020B0602030504020204" charset="0"/>
                <a:cs typeface="Lucida Sans Unicode" panose="020B0602030504020204" charset="0"/>
              </a:rPr>
              <a:t>The original first great Awakening in Acts disrupted the march of Mystery Babylon as a whole.</a:t>
            </a:r>
            <a:endParaRPr lang="en-US" sz="2400">
              <a:solidFill>
                <a:schemeClr val="accent6">
                  <a:lumMod val="20000"/>
                  <a:lumOff val="80000"/>
                </a:schemeClr>
              </a:solidFill>
              <a:latin typeface="Lucida Sans Unicode" panose="020B0602030504020204" charset="0"/>
              <a:cs typeface="Lucida Sans Unicode" panose="020B0602030504020204" charset="0"/>
            </a:endParaRPr>
          </a:p>
          <a:p>
            <a:pPr marL="342900" indent="-342900" algn="just">
              <a:buFont typeface="Wingdings" panose="05000000000000000000" charset="0"/>
              <a:buChar char="Ø"/>
            </a:pPr>
            <a:endParaRPr lang="en-US" sz="2400">
              <a:solidFill>
                <a:schemeClr val="accent6">
                  <a:lumMod val="20000"/>
                  <a:lumOff val="80000"/>
                </a:schemeClr>
              </a:solidFill>
              <a:latin typeface="Lucida Sans Unicode" panose="020B0602030504020204" charset="0"/>
              <a:cs typeface="Lucida Sans Unicode" panose="020B0602030504020204" charset="0"/>
            </a:endParaRPr>
          </a:p>
          <a:p>
            <a:pPr marL="342900" indent="-342900" algn="just">
              <a:buFont typeface="Wingdings" panose="05000000000000000000" charset="0"/>
              <a:buChar char="Ø"/>
            </a:pPr>
            <a:r>
              <a:rPr lang="en-US" sz="2400">
                <a:solidFill>
                  <a:schemeClr val="accent6">
                    <a:lumMod val="20000"/>
                    <a:lumOff val="80000"/>
                  </a:schemeClr>
                </a:solidFill>
                <a:latin typeface="Lucida Sans Unicode" panose="020B0602030504020204" charset="0"/>
                <a:cs typeface="Lucida Sans Unicode" panose="020B0602030504020204" charset="0"/>
              </a:rPr>
              <a:t>The Refomation and subsequent Awakening not only paused Mystery Babylon but altered the balance of power, making papo-Caesarism the dominant strain of Mystery Babylon</a:t>
            </a:r>
            <a:endParaRPr lang="en-US" sz="2400">
              <a:solidFill>
                <a:schemeClr val="accent6">
                  <a:lumMod val="20000"/>
                  <a:lumOff val="80000"/>
                </a:schemeClr>
              </a:solidFill>
              <a:latin typeface="Lucida Sans Unicode" panose="020B0602030504020204" charset="0"/>
              <a:cs typeface="Lucida Sans Unicode" panose="020B0602030504020204" charset="0"/>
            </a:endParaRPr>
          </a:p>
          <a:p>
            <a:pPr marL="342900" indent="-342900" algn="just">
              <a:buFont typeface="Wingdings" panose="05000000000000000000" charset="0"/>
              <a:buChar char="Ø"/>
            </a:pPr>
            <a:endParaRPr lang="en-US" sz="2400">
              <a:solidFill>
                <a:schemeClr val="accent6">
                  <a:lumMod val="20000"/>
                  <a:lumOff val="80000"/>
                </a:schemeClr>
              </a:solidFill>
              <a:latin typeface="Lucida Sans Unicode" panose="020B0602030504020204" charset="0"/>
              <a:cs typeface="Lucida Sans Unicode" panose="020B0602030504020204" charset="0"/>
            </a:endParaRPr>
          </a:p>
          <a:p>
            <a:pPr marL="342900" indent="-342900" algn="just">
              <a:buFont typeface="Wingdings" panose="05000000000000000000" charset="0"/>
              <a:buChar char="Ø"/>
            </a:pPr>
            <a:r>
              <a:rPr lang="en-US" sz="2400">
                <a:solidFill>
                  <a:schemeClr val="accent6">
                    <a:lumMod val="20000"/>
                    <a:lumOff val="80000"/>
                  </a:schemeClr>
                </a:solidFill>
                <a:latin typeface="Lucida Sans Unicode" panose="020B0602030504020204" charset="0"/>
                <a:cs typeface="Lucida Sans Unicode" panose="020B0602030504020204" charset="0"/>
              </a:rPr>
              <a:t>As revival fires cooled and Christianity gave way to Mystery Babylon, the papo-caesarist version of Babylon dominated the earth via the New World Order</a:t>
            </a:r>
            <a:endParaRPr lang="en-US" sz="2400">
              <a:solidFill>
                <a:schemeClr val="accent6">
                  <a:lumMod val="20000"/>
                  <a:lumOff val="80000"/>
                </a:schemeClr>
              </a:solidFill>
              <a:latin typeface="Lucida Sans Unicode" panose="020B0602030504020204" charset="0"/>
              <a:cs typeface="Lucida Sans Unicode" panose="020B0602030504020204" charset="0"/>
            </a:endParaRPr>
          </a:p>
          <a:p>
            <a:pPr indent="0" algn="just">
              <a:buFont typeface="Wingdings" panose="05000000000000000000" charset="0"/>
              <a:buNone/>
            </a:pPr>
            <a:endParaRPr lang="en-US"/>
          </a:p>
          <a:p>
            <a:pPr marL="285750" indent="-285750" algn="just">
              <a:buFont typeface="Arial" panose="020B0604020202020204" pitchFamily="34" charset="0"/>
              <a:buNone/>
            </a:pPr>
            <a:endParaRPr lang="en-US"/>
          </a:p>
          <a:p>
            <a:pPr marL="342900" indent="-342900" algn="just">
              <a:buFont typeface="Arial" panose="020B0604020202020204" pitchFamily="34" charset="0"/>
              <a:buChar char="•"/>
            </a:pPr>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31950" y="-27305"/>
            <a:ext cx="9144000" cy="1053465"/>
          </a:xfrm>
        </p:spPr>
        <p:txBody>
          <a:bodyPr/>
          <a:lstStyle/>
          <a:p>
            <a:r>
              <a:rPr lang="en-US" dirty="0">
                <a:solidFill>
                  <a:schemeClr val="accent6">
                    <a:lumMod val="20000"/>
                    <a:lumOff val="80000"/>
                  </a:schemeClr>
                </a:solidFill>
              </a:rPr>
              <a:t>The Fall of Mystery Babylon</a:t>
            </a:r>
            <a:endParaRPr lang="en-US" dirty="0">
              <a:solidFill>
                <a:schemeClr val="accent6">
                  <a:lumMod val="20000"/>
                  <a:lumOff val="80000"/>
                </a:schemeClr>
              </a:solidFill>
            </a:endParaRPr>
          </a:p>
        </p:txBody>
      </p:sp>
      <p:sp>
        <p:nvSpPr>
          <p:cNvPr id="6" name="Text Box 5"/>
          <p:cNvSpPr txBox="1"/>
          <p:nvPr/>
        </p:nvSpPr>
        <p:spPr>
          <a:xfrm>
            <a:off x="339090" y="1026160"/>
            <a:ext cx="11729085" cy="6000750"/>
          </a:xfrm>
          <a:prstGeom prst="rect">
            <a:avLst/>
          </a:prstGeom>
          <a:noFill/>
        </p:spPr>
        <p:txBody>
          <a:bodyPr wrap="square" rtlCol="0">
            <a:spAutoFit/>
          </a:bodyPr>
          <a:p>
            <a:pPr indent="0" algn="just">
              <a:buFont typeface="Wingdings" panose="05000000000000000000" charset="0"/>
              <a:buNone/>
            </a:pPr>
            <a:r>
              <a:rPr lang="en-US" sz="2200">
                <a:solidFill>
                  <a:schemeClr val="accent6">
                    <a:lumMod val="20000"/>
                    <a:lumOff val="80000"/>
                  </a:schemeClr>
                </a:solidFill>
                <a:latin typeface="Lucida Sans Unicode" panose="020B0602030504020204" charset="0"/>
                <a:cs typeface="Lucida Sans Unicode" panose="020B0602030504020204" charset="0"/>
              </a:rPr>
              <a:t>And the angel said unto me, Wherefore didst thou marvel? I will tell thee the mystery of the woman, and of the beast that carrieth her, which hath the seven heads and ten horns. The beast that thou sawest was, and is not; and shall ascend out of the bottomless pit, and go into perdition: and they that dwell on the earth shall wonder, whose names were not written in the book of life from the foundation of the world, when they behold the beast that was, and is not, and yet is. And here is the mind which hath wisdom. The seven heads are seven mountains, on which the woman sitteth. And there are seven kings: five are fallen, and one is, and the other is not yet come; and when he cometh, he must continue a short space. And the beast that was, and is not, even he is the eighth, and is of the seven, and goeth into perdition.</a:t>
            </a:r>
            <a:endParaRPr lang="en-US" sz="2200">
              <a:solidFill>
                <a:schemeClr val="accent6">
                  <a:lumMod val="20000"/>
                  <a:lumOff val="80000"/>
                </a:schemeClr>
              </a:solidFill>
              <a:latin typeface="Lucida Sans Unicode" panose="020B0602030504020204" charset="0"/>
              <a:cs typeface="Lucida Sans Unicode" panose="020B0602030504020204" charset="0"/>
            </a:endParaRPr>
          </a:p>
          <a:p>
            <a:pPr indent="0" algn="r">
              <a:buFont typeface="Wingdings" panose="05000000000000000000" charset="0"/>
              <a:buNone/>
            </a:pPr>
            <a:r>
              <a:rPr lang="en-US" sz="2200">
                <a:solidFill>
                  <a:schemeClr val="accent6">
                    <a:lumMod val="20000"/>
                    <a:lumOff val="80000"/>
                  </a:schemeClr>
                </a:solidFill>
                <a:latin typeface="Lucida Sans Unicode" panose="020B0602030504020204" charset="0"/>
                <a:cs typeface="Lucida Sans Unicode" panose="020B0602030504020204" charset="0"/>
              </a:rPr>
              <a:t>-Revelation 17:7-11</a:t>
            </a:r>
            <a:endParaRPr lang="en-US" sz="2200">
              <a:solidFill>
                <a:schemeClr val="accent6">
                  <a:lumMod val="20000"/>
                  <a:lumOff val="80000"/>
                </a:schemeClr>
              </a:solidFill>
              <a:latin typeface="Lucida Sans Unicode" panose="020B0602030504020204" charset="0"/>
              <a:cs typeface="Lucida Sans Unicode" panose="020B0602030504020204" charset="0"/>
            </a:endParaRPr>
          </a:p>
          <a:p>
            <a:pPr indent="0" algn="just">
              <a:buFont typeface="Wingdings" panose="05000000000000000000" charset="0"/>
              <a:buNone/>
            </a:pPr>
            <a:endParaRPr lang="en-US" sz="2200">
              <a:solidFill>
                <a:schemeClr val="accent6">
                  <a:lumMod val="20000"/>
                  <a:lumOff val="80000"/>
                </a:schemeClr>
              </a:solidFill>
              <a:latin typeface="Lucida Sans Unicode" panose="020B0602030504020204" charset="0"/>
              <a:cs typeface="Lucida Sans Unicode" panose="020B0602030504020204" charset="0"/>
            </a:endParaRPr>
          </a:p>
          <a:p>
            <a:pPr marL="342900" indent="-342900" algn="just">
              <a:buFont typeface="Wingdings" panose="05000000000000000000" charset="0"/>
              <a:buChar char="Ø"/>
            </a:pPr>
            <a:r>
              <a:rPr lang="en-US" sz="2200">
                <a:solidFill>
                  <a:schemeClr val="accent6">
                    <a:lumMod val="20000"/>
                    <a:lumOff val="80000"/>
                  </a:schemeClr>
                </a:solidFill>
                <a:latin typeface="Lucida Sans Unicode" panose="020B0602030504020204" charset="0"/>
                <a:cs typeface="Lucida Sans Unicode" panose="020B0602030504020204" charset="0"/>
              </a:rPr>
              <a:t>Seven mountains are centralized collections of socio-economic power  bases.</a:t>
            </a:r>
            <a:endParaRPr lang="en-US" sz="2200">
              <a:solidFill>
                <a:schemeClr val="accent6">
                  <a:lumMod val="20000"/>
                  <a:lumOff val="80000"/>
                </a:schemeClr>
              </a:solidFill>
              <a:latin typeface="Lucida Sans Unicode" panose="020B0602030504020204" charset="0"/>
              <a:cs typeface="Lucida Sans Unicode" panose="020B0602030504020204" charset="0"/>
            </a:endParaRPr>
          </a:p>
          <a:p>
            <a:pPr marL="342900" indent="-342900" algn="just">
              <a:buFont typeface="Wingdings" panose="05000000000000000000" charset="0"/>
              <a:buChar char="Ø"/>
            </a:pPr>
            <a:r>
              <a:rPr lang="en-US" sz="2200">
                <a:solidFill>
                  <a:schemeClr val="accent6">
                    <a:lumMod val="20000"/>
                    <a:lumOff val="80000"/>
                  </a:schemeClr>
                </a:solidFill>
                <a:latin typeface="Lucida Sans Unicode" panose="020B0602030504020204" charset="0"/>
                <a:cs typeface="Lucida Sans Unicode" panose="020B0602030504020204" charset="0"/>
              </a:rPr>
              <a:t>As the West is organized as such, these nations will fall with Mystery Babylon</a:t>
            </a:r>
            <a:endParaRPr lang="en-US" sz="2200">
              <a:solidFill>
                <a:schemeClr val="accent6">
                  <a:lumMod val="20000"/>
                  <a:lumOff val="80000"/>
                </a:schemeClr>
              </a:solidFill>
              <a:latin typeface="Lucida Sans Unicode" panose="020B0602030504020204" charset="0"/>
              <a:cs typeface="Lucida Sans Unicode" panose="020B0602030504020204" charset="0"/>
            </a:endParaRPr>
          </a:p>
          <a:p>
            <a:pPr marL="342900" indent="-342900" algn="just">
              <a:buFont typeface="Wingdings" panose="05000000000000000000" charset="0"/>
              <a:buChar char="Ø"/>
            </a:pPr>
            <a:r>
              <a:rPr lang="en-US" sz="2200">
                <a:solidFill>
                  <a:schemeClr val="accent6">
                    <a:lumMod val="20000"/>
                    <a:lumOff val="80000"/>
                  </a:schemeClr>
                </a:solidFill>
                <a:latin typeface="Lucida Sans Unicode" panose="020B0602030504020204" charset="0"/>
                <a:cs typeface="Lucida Sans Unicode" panose="020B0602030504020204" charset="0"/>
              </a:rPr>
              <a:t>Eight kings are different forms of Babylon</a:t>
            </a:r>
            <a:endParaRPr lang="en-US" sz="2200">
              <a:solidFill>
                <a:schemeClr val="accent6">
                  <a:lumMod val="20000"/>
                  <a:lumOff val="80000"/>
                </a:schemeClr>
              </a:solidFill>
              <a:latin typeface="Lucida Sans Unicode" panose="020B0602030504020204" charset="0"/>
              <a:cs typeface="Lucida Sans Unicode" panose="020B0602030504020204" charset="0"/>
            </a:endParaRPr>
          </a:p>
          <a:p>
            <a:pPr indent="0" algn="just">
              <a:buFont typeface="Wingdings" panose="05000000000000000000" charset="0"/>
              <a:buNone/>
            </a:pPr>
            <a:endParaRPr lang="en-US"/>
          </a:p>
          <a:p>
            <a:pPr marL="285750" indent="-285750" algn="just">
              <a:buFont typeface="Arial" panose="020B0604020202020204" pitchFamily="34" charset="0"/>
              <a:buNone/>
            </a:pPr>
            <a:endParaRPr lang="en-US"/>
          </a:p>
          <a:p>
            <a:pPr marL="342900" indent="-342900" algn="just">
              <a:buFont typeface="Arial" panose="020B0604020202020204" pitchFamily="34" charset="0"/>
              <a:buChar char="•"/>
            </a:pPr>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31950" y="-27305"/>
            <a:ext cx="9144000" cy="1053465"/>
          </a:xfrm>
        </p:spPr>
        <p:txBody>
          <a:bodyPr/>
          <a:lstStyle/>
          <a:p>
            <a:r>
              <a:rPr lang="en-US" dirty="0">
                <a:solidFill>
                  <a:schemeClr val="accent6">
                    <a:lumMod val="20000"/>
                    <a:lumOff val="80000"/>
                  </a:schemeClr>
                </a:solidFill>
              </a:rPr>
              <a:t>The Empires of Babylon</a:t>
            </a:r>
            <a:endParaRPr lang="en-US" dirty="0">
              <a:solidFill>
                <a:schemeClr val="accent6">
                  <a:lumMod val="20000"/>
                  <a:lumOff val="80000"/>
                </a:schemeClr>
              </a:solidFill>
            </a:endParaRPr>
          </a:p>
        </p:txBody>
      </p:sp>
      <p:sp>
        <p:nvSpPr>
          <p:cNvPr id="6" name="Text Box 5"/>
          <p:cNvSpPr txBox="1"/>
          <p:nvPr/>
        </p:nvSpPr>
        <p:spPr>
          <a:xfrm>
            <a:off x="339090" y="1026160"/>
            <a:ext cx="11729085" cy="5723890"/>
          </a:xfrm>
          <a:prstGeom prst="rect">
            <a:avLst/>
          </a:prstGeom>
          <a:noFill/>
        </p:spPr>
        <p:txBody>
          <a:bodyPr wrap="square" rtlCol="0">
            <a:spAutoFit/>
          </a:bodyPr>
          <a:p>
            <a:pPr marL="457200" indent="-457200" algn="just">
              <a:buFont typeface="+mj-lt"/>
              <a:buAutoNum type="arabicPeriod"/>
            </a:pPr>
            <a:r>
              <a:rPr lang="en-US" sz="2400">
                <a:solidFill>
                  <a:schemeClr val="accent6">
                    <a:lumMod val="20000"/>
                    <a:lumOff val="80000"/>
                  </a:schemeClr>
                </a:solidFill>
                <a:latin typeface="Lucida Sans Unicode" panose="020B0602030504020204" charset="0"/>
                <a:cs typeface="Lucida Sans Unicode" panose="020B0602030504020204" charset="0"/>
              </a:rPr>
              <a:t>Paleo-Babylonian Empire</a:t>
            </a:r>
            <a:endParaRPr lang="en-US" sz="2400">
              <a:solidFill>
                <a:schemeClr val="accent6">
                  <a:lumMod val="20000"/>
                  <a:lumOff val="80000"/>
                </a:schemeClr>
              </a:solidFill>
              <a:latin typeface="Lucida Sans Unicode" panose="020B0602030504020204" charset="0"/>
              <a:cs typeface="Lucida Sans Unicode" panose="020B0602030504020204" charset="0"/>
            </a:endParaRPr>
          </a:p>
          <a:p>
            <a:pPr marL="457200" indent="-457200" algn="just">
              <a:buFont typeface="+mj-lt"/>
              <a:buAutoNum type="arabicPeriod"/>
            </a:pPr>
            <a:r>
              <a:rPr lang="en-US" sz="2400">
                <a:solidFill>
                  <a:schemeClr val="accent6">
                    <a:lumMod val="20000"/>
                    <a:lumOff val="80000"/>
                  </a:schemeClr>
                </a:solidFill>
                <a:latin typeface="Lucida Sans Unicode" panose="020B0602030504020204" charset="0"/>
                <a:cs typeface="Lucida Sans Unicode" panose="020B0602030504020204" charset="0"/>
              </a:rPr>
              <a:t>Assyrian Empire</a:t>
            </a:r>
            <a:endParaRPr lang="en-US" sz="2400">
              <a:solidFill>
                <a:schemeClr val="accent6">
                  <a:lumMod val="20000"/>
                  <a:lumOff val="80000"/>
                </a:schemeClr>
              </a:solidFill>
              <a:latin typeface="Lucida Sans Unicode" panose="020B0602030504020204" charset="0"/>
              <a:cs typeface="Lucida Sans Unicode" panose="020B0602030504020204" charset="0"/>
            </a:endParaRPr>
          </a:p>
          <a:p>
            <a:pPr marL="457200" indent="-457200" algn="just">
              <a:buFont typeface="+mj-lt"/>
              <a:buAutoNum type="arabicPeriod"/>
            </a:pPr>
            <a:r>
              <a:rPr lang="en-US" sz="2400">
                <a:solidFill>
                  <a:schemeClr val="accent6">
                    <a:lumMod val="20000"/>
                    <a:lumOff val="80000"/>
                  </a:schemeClr>
                </a:solidFill>
                <a:latin typeface="Lucida Sans Unicode" panose="020B0602030504020204" charset="0"/>
                <a:cs typeface="Lucida Sans Unicode" panose="020B0602030504020204" charset="0"/>
              </a:rPr>
              <a:t>Neo-Babylonian Empire</a:t>
            </a:r>
            <a:endParaRPr lang="en-US" sz="2400">
              <a:solidFill>
                <a:schemeClr val="accent6">
                  <a:lumMod val="20000"/>
                  <a:lumOff val="80000"/>
                </a:schemeClr>
              </a:solidFill>
              <a:latin typeface="Lucida Sans Unicode" panose="020B0602030504020204" charset="0"/>
              <a:cs typeface="Lucida Sans Unicode" panose="020B0602030504020204" charset="0"/>
            </a:endParaRPr>
          </a:p>
          <a:p>
            <a:pPr marL="457200" indent="-457200" algn="just">
              <a:buFont typeface="+mj-lt"/>
              <a:buAutoNum type="arabicPeriod"/>
            </a:pPr>
            <a:r>
              <a:rPr lang="en-US" sz="2400">
                <a:solidFill>
                  <a:schemeClr val="accent6">
                    <a:lumMod val="20000"/>
                    <a:lumOff val="80000"/>
                  </a:schemeClr>
                </a:solidFill>
                <a:latin typeface="Lucida Sans Unicode" panose="020B0602030504020204" charset="0"/>
                <a:cs typeface="Lucida Sans Unicode" panose="020B0602030504020204" charset="0"/>
              </a:rPr>
              <a:t>Persian Empire</a:t>
            </a:r>
            <a:endParaRPr lang="en-US" sz="2400">
              <a:solidFill>
                <a:schemeClr val="accent6">
                  <a:lumMod val="20000"/>
                  <a:lumOff val="80000"/>
                </a:schemeClr>
              </a:solidFill>
              <a:latin typeface="Lucida Sans Unicode" panose="020B0602030504020204" charset="0"/>
              <a:cs typeface="Lucida Sans Unicode" panose="020B0602030504020204" charset="0"/>
            </a:endParaRPr>
          </a:p>
          <a:p>
            <a:pPr marL="457200" indent="-457200" algn="just">
              <a:buFont typeface="+mj-lt"/>
              <a:buAutoNum type="arabicPeriod"/>
            </a:pPr>
            <a:r>
              <a:rPr lang="en-US" sz="2400">
                <a:solidFill>
                  <a:schemeClr val="accent6">
                    <a:lumMod val="20000"/>
                    <a:lumOff val="80000"/>
                  </a:schemeClr>
                </a:solidFill>
                <a:latin typeface="Lucida Sans Unicode" panose="020B0602030504020204" charset="0"/>
                <a:cs typeface="Lucida Sans Unicode" panose="020B0602030504020204" charset="0"/>
              </a:rPr>
              <a:t>Grecian Empire</a:t>
            </a:r>
            <a:endParaRPr lang="en-US" sz="2400">
              <a:solidFill>
                <a:schemeClr val="accent6">
                  <a:lumMod val="20000"/>
                  <a:lumOff val="80000"/>
                </a:schemeClr>
              </a:solidFill>
              <a:latin typeface="Lucida Sans Unicode" panose="020B0602030504020204" charset="0"/>
              <a:cs typeface="Lucida Sans Unicode" panose="020B0602030504020204" charset="0"/>
            </a:endParaRPr>
          </a:p>
          <a:p>
            <a:pPr indent="0" algn="just">
              <a:buFont typeface="+mj-lt"/>
              <a:buNone/>
            </a:pPr>
            <a:r>
              <a:rPr lang="en-US" sz="2400">
                <a:solidFill>
                  <a:schemeClr val="accent6">
                    <a:lumMod val="20000"/>
                    <a:lumOff val="80000"/>
                  </a:schemeClr>
                </a:solidFill>
                <a:latin typeface="Lucida Sans Unicode" panose="020B0602030504020204" charset="0"/>
                <a:cs typeface="Lucida Sans Unicode" panose="020B0602030504020204" charset="0"/>
              </a:rPr>
              <a:t>These have fallen </a:t>
            </a:r>
            <a:endParaRPr lang="en-US" sz="2400">
              <a:solidFill>
                <a:schemeClr val="accent6">
                  <a:lumMod val="20000"/>
                  <a:lumOff val="80000"/>
                </a:schemeClr>
              </a:solidFill>
              <a:latin typeface="Lucida Sans Unicode" panose="020B0602030504020204" charset="0"/>
              <a:cs typeface="Lucida Sans Unicode" panose="020B0602030504020204" charset="0"/>
            </a:endParaRPr>
          </a:p>
          <a:p>
            <a:pPr indent="0" algn="just">
              <a:buFont typeface="+mj-lt"/>
              <a:buNone/>
            </a:pPr>
            <a:endParaRPr lang="en-US" sz="2400">
              <a:solidFill>
                <a:schemeClr val="accent6">
                  <a:lumMod val="20000"/>
                  <a:lumOff val="80000"/>
                </a:schemeClr>
              </a:solidFill>
              <a:latin typeface="Lucida Sans Unicode" panose="020B0602030504020204" charset="0"/>
              <a:cs typeface="Lucida Sans Unicode" panose="020B0602030504020204" charset="0"/>
            </a:endParaRPr>
          </a:p>
          <a:p>
            <a:pPr marL="457200" indent="-457200" algn="just">
              <a:buFont typeface="+mj-lt"/>
              <a:buAutoNum type="arabicPeriod" startAt="6"/>
            </a:pPr>
            <a:r>
              <a:rPr lang="en-US" sz="2400">
                <a:solidFill>
                  <a:schemeClr val="accent6">
                    <a:lumMod val="20000"/>
                    <a:lumOff val="80000"/>
                  </a:schemeClr>
                </a:solidFill>
                <a:latin typeface="Lucida Sans Unicode" panose="020B0602030504020204" charset="0"/>
                <a:cs typeface="Lucida Sans Unicode" panose="020B0602030504020204" charset="0"/>
              </a:rPr>
              <a:t>Roman Empire (The one that is).</a:t>
            </a:r>
            <a:endParaRPr lang="en-US" sz="2400">
              <a:solidFill>
                <a:schemeClr val="accent6">
                  <a:lumMod val="20000"/>
                  <a:lumOff val="80000"/>
                </a:schemeClr>
              </a:solidFill>
              <a:latin typeface="Lucida Sans Unicode" panose="020B0602030504020204" charset="0"/>
              <a:cs typeface="Lucida Sans Unicode" panose="020B0602030504020204" charset="0"/>
            </a:endParaRPr>
          </a:p>
          <a:p>
            <a:pPr marL="457200" indent="-457200" algn="just">
              <a:buFont typeface="+mj-lt"/>
              <a:buAutoNum type="arabicPeriod" startAt="6"/>
            </a:pPr>
            <a:r>
              <a:rPr lang="en-US" sz="2400">
                <a:solidFill>
                  <a:schemeClr val="accent6">
                    <a:lumMod val="20000"/>
                    <a:lumOff val="80000"/>
                  </a:schemeClr>
                </a:solidFill>
                <a:latin typeface="Lucida Sans Unicode" panose="020B0602030504020204" charset="0"/>
                <a:cs typeface="Lucida Sans Unicode" panose="020B0602030504020204" charset="0"/>
              </a:rPr>
              <a:t>Ottoman Empire</a:t>
            </a:r>
            <a:endParaRPr lang="en-US" sz="2400">
              <a:solidFill>
                <a:schemeClr val="accent6">
                  <a:lumMod val="20000"/>
                  <a:lumOff val="80000"/>
                </a:schemeClr>
              </a:solidFill>
              <a:latin typeface="Lucida Sans Unicode" panose="020B0602030504020204" charset="0"/>
              <a:cs typeface="Lucida Sans Unicode" panose="020B0602030504020204" charset="0"/>
            </a:endParaRPr>
          </a:p>
          <a:p>
            <a:pPr marL="457200" indent="-457200" algn="just">
              <a:buFont typeface="+mj-lt"/>
              <a:buAutoNum type="arabicPeriod" startAt="6"/>
            </a:pPr>
            <a:endParaRPr lang="en-US" sz="2400">
              <a:solidFill>
                <a:schemeClr val="accent6">
                  <a:lumMod val="20000"/>
                  <a:lumOff val="80000"/>
                </a:schemeClr>
              </a:solidFill>
              <a:latin typeface="Lucida Sans Unicode" panose="020B0602030504020204" charset="0"/>
              <a:cs typeface="Lucida Sans Unicode" panose="020B0602030504020204" charset="0"/>
            </a:endParaRPr>
          </a:p>
          <a:p>
            <a:pPr indent="0" algn="just">
              <a:buFont typeface="+mj-lt"/>
              <a:buNone/>
            </a:pPr>
            <a:r>
              <a:rPr lang="en-US" sz="2400">
                <a:solidFill>
                  <a:schemeClr val="accent6">
                    <a:lumMod val="20000"/>
                    <a:lumOff val="80000"/>
                  </a:schemeClr>
                </a:solidFill>
                <a:latin typeface="Lucida Sans Unicode" panose="020B0602030504020204" charset="0"/>
                <a:cs typeface="Lucida Sans Unicode" panose="020B0602030504020204" charset="0"/>
              </a:rPr>
              <a:t>		The New World Order, with feet of iron mixed with clay, is here</a:t>
            </a:r>
            <a:endParaRPr lang="en-US" sz="2400">
              <a:solidFill>
                <a:schemeClr val="accent6">
                  <a:lumMod val="20000"/>
                  <a:lumOff val="80000"/>
                </a:schemeClr>
              </a:solidFill>
              <a:latin typeface="Lucida Sans Unicode" panose="020B0602030504020204" charset="0"/>
              <a:cs typeface="Lucida Sans Unicode" panose="020B0602030504020204" charset="0"/>
            </a:endParaRPr>
          </a:p>
          <a:p>
            <a:pPr marL="457200" indent="-457200" algn="just">
              <a:buFont typeface="+mj-lt"/>
              <a:buAutoNum type="arabicPeriod" startAt="6"/>
            </a:pPr>
            <a:endParaRPr lang="en-US" sz="2400">
              <a:solidFill>
                <a:schemeClr val="accent6">
                  <a:lumMod val="20000"/>
                  <a:lumOff val="80000"/>
                </a:schemeClr>
              </a:solidFill>
              <a:latin typeface="Lucida Sans Unicode" panose="020B0602030504020204" charset="0"/>
              <a:cs typeface="Lucida Sans Unicode" panose="020B0602030504020204" charset="0"/>
            </a:endParaRPr>
          </a:p>
          <a:p>
            <a:pPr marL="457200" indent="-457200" algn="just">
              <a:buFont typeface="+mj-lt"/>
              <a:buAutoNum type="arabicPeriod" startAt="6"/>
            </a:pPr>
            <a:r>
              <a:rPr lang="en-US" sz="2400">
                <a:solidFill>
                  <a:schemeClr val="accent6">
                    <a:lumMod val="20000"/>
                    <a:lumOff val="80000"/>
                  </a:schemeClr>
                </a:solidFill>
                <a:latin typeface="Lucida Sans Unicode" panose="020B0602030504020204" charset="0"/>
                <a:cs typeface="Lucida Sans Unicode" panose="020B0602030504020204" charset="0"/>
              </a:rPr>
              <a:t>The final Babylonian Empire ( Was, is not, and will be)</a:t>
            </a:r>
            <a:endParaRPr lang="en-US" sz="2400">
              <a:solidFill>
                <a:schemeClr val="accent6">
                  <a:lumMod val="20000"/>
                  <a:lumOff val="80000"/>
                </a:schemeClr>
              </a:solidFill>
              <a:latin typeface="Lucida Sans Unicode" panose="020B0602030504020204" charset="0"/>
              <a:cs typeface="Lucida Sans Unicode" panose="020B0602030504020204" charset="0"/>
            </a:endParaRPr>
          </a:p>
          <a:p>
            <a:pPr indent="0" algn="just">
              <a:buFont typeface="+mj-lt"/>
              <a:buNone/>
            </a:pPr>
            <a:endParaRPr lang="en-US"/>
          </a:p>
          <a:p>
            <a:pPr marL="285750" indent="-285750" algn="just">
              <a:buFont typeface="Arial" panose="020B0604020202020204" pitchFamily="34" charset="0"/>
              <a:buNone/>
            </a:pPr>
            <a:endParaRPr lang="en-US"/>
          </a:p>
          <a:p>
            <a:pPr marL="342900" indent="-342900" algn="just">
              <a:buFont typeface="Arial" panose="020B0604020202020204" pitchFamily="34" charset="0"/>
              <a:buChar char="•"/>
            </a:pPr>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31950" y="-27305"/>
            <a:ext cx="9144000" cy="1053465"/>
          </a:xfrm>
        </p:spPr>
        <p:txBody>
          <a:bodyPr/>
          <a:lstStyle/>
          <a:p>
            <a:r>
              <a:rPr lang="en-US" dirty="0">
                <a:solidFill>
                  <a:schemeClr val="accent6">
                    <a:lumMod val="20000"/>
                    <a:lumOff val="80000"/>
                  </a:schemeClr>
                </a:solidFill>
              </a:rPr>
              <a:t>The rise of the ten horns</a:t>
            </a:r>
            <a:endParaRPr lang="en-US" dirty="0">
              <a:solidFill>
                <a:schemeClr val="accent6">
                  <a:lumMod val="20000"/>
                  <a:lumOff val="80000"/>
                </a:schemeClr>
              </a:solidFill>
            </a:endParaRPr>
          </a:p>
        </p:txBody>
      </p:sp>
      <p:sp>
        <p:nvSpPr>
          <p:cNvPr id="6" name="Text Box 5"/>
          <p:cNvSpPr txBox="1"/>
          <p:nvPr/>
        </p:nvSpPr>
        <p:spPr>
          <a:xfrm>
            <a:off x="339090" y="1026160"/>
            <a:ext cx="11729085" cy="6062345"/>
          </a:xfrm>
          <a:prstGeom prst="rect">
            <a:avLst/>
          </a:prstGeom>
          <a:noFill/>
        </p:spPr>
        <p:txBody>
          <a:bodyPr wrap="square" rtlCol="0">
            <a:spAutoFit/>
          </a:bodyPr>
          <a:p>
            <a:pPr indent="0" algn="just">
              <a:buFont typeface="+mj-lt"/>
              <a:buNone/>
            </a:pPr>
            <a:r>
              <a:rPr lang="en-US" sz="2400">
                <a:solidFill>
                  <a:schemeClr val="accent6">
                    <a:lumMod val="20000"/>
                    <a:lumOff val="80000"/>
                  </a:schemeClr>
                </a:solidFill>
                <a:latin typeface="Lucida Sans Unicode" panose="020B0602030504020204" charset="0"/>
                <a:cs typeface="Lucida Sans Unicode" panose="020B0602030504020204" charset="0"/>
              </a:rPr>
              <a:t>And the ten horns which thou sawest are ten kings, which have received no kingdom as yet; but receive power as kings one hour with the beast. These have one mind, and shall give their power and strength unto the beast. These shall make war with the Lamb, and the Lamb shall overcome them: for he is Lord of lords, and King of kings: and they that are with him are called, and chosen, and faithful. And he saith unto me, The waters which thou sawest, where the whore sitteth, are peoples, and multitudes, and nations, and tongues.</a:t>
            </a:r>
            <a:r>
              <a:rPr lang="en-US" sz="3200" b="1">
                <a:solidFill>
                  <a:schemeClr val="accent6">
                    <a:lumMod val="20000"/>
                    <a:lumOff val="80000"/>
                  </a:schemeClr>
                </a:solidFill>
                <a:latin typeface="Lucida Sans Unicode" panose="020B0602030504020204" charset="0"/>
                <a:cs typeface="Lucida Sans Unicode" panose="020B0602030504020204" charset="0"/>
              </a:rPr>
              <a:t> And the ten horns which thou sawest upon the beast, these shall hate the whore</a:t>
            </a:r>
            <a:r>
              <a:rPr lang="en-US" sz="2400">
                <a:solidFill>
                  <a:schemeClr val="accent6">
                    <a:lumMod val="20000"/>
                    <a:lumOff val="80000"/>
                  </a:schemeClr>
                </a:solidFill>
                <a:latin typeface="Lucida Sans Unicode" panose="020B0602030504020204" charset="0"/>
                <a:cs typeface="Lucida Sans Unicode" panose="020B0602030504020204" charset="0"/>
              </a:rPr>
              <a:t>, and shall make her desolate and naked, and shall eat her flesh, and burn her with fire. For God hath put in their hearts to fulfil his will, and to agree, and give their kingdom unto the beast, until the words of God shall be fulfilled. And the woman which thou sawest is that great city, which reigneth over the kings of the earth.    </a:t>
            </a:r>
            <a:endParaRPr lang="en-US" sz="2400">
              <a:solidFill>
                <a:schemeClr val="accent6">
                  <a:lumMod val="20000"/>
                  <a:lumOff val="80000"/>
                </a:schemeClr>
              </a:solidFill>
              <a:latin typeface="Lucida Sans Unicode" panose="020B0602030504020204" charset="0"/>
              <a:cs typeface="Lucida Sans Unicode" panose="020B0602030504020204" charset="0"/>
            </a:endParaRPr>
          </a:p>
          <a:p>
            <a:pPr indent="0" algn="r">
              <a:buFont typeface="+mj-lt"/>
              <a:buNone/>
            </a:pPr>
            <a:r>
              <a:rPr lang="en-US" sz="2400">
                <a:solidFill>
                  <a:schemeClr val="accent6">
                    <a:lumMod val="20000"/>
                    <a:lumOff val="80000"/>
                  </a:schemeClr>
                </a:solidFill>
                <a:latin typeface="Lucida Sans Unicode" panose="020B0602030504020204" charset="0"/>
                <a:cs typeface="Lucida Sans Unicode" panose="020B0602030504020204" charset="0"/>
              </a:rPr>
              <a:t>-Revelation 17:12-18</a:t>
            </a:r>
            <a:endParaRPr lang="en-US" sz="2400">
              <a:solidFill>
                <a:schemeClr val="accent6">
                  <a:lumMod val="20000"/>
                  <a:lumOff val="80000"/>
                </a:schemeClr>
              </a:solidFill>
              <a:latin typeface="Lucida Sans Unicode" panose="020B0602030504020204" charset="0"/>
              <a:cs typeface="Lucida Sans Unicode" panose="020B0602030504020204" charset="0"/>
            </a:endParaRPr>
          </a:p>
          <a:p>
            <a:pPr marL="285750" indent="-285750" algn="just">
              <a:buFont typeface="Arial" panose="020B0604020202020204" pitchFamily="34" charset="0"/>
              <a:buNone/>
            </a:pPr>
            <a:endParaRPr lang="en-US"/>
          </a:p>
          <a:p>
            <a:pPr marL="342900" indent="-342900" algn="just">
              <a:buFont typeface="Arial" panose="020B0604020202020204" pitchFamily="34" charset="0"/>
              <a:buChar char="•"/>
            </a:pPr>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31950" y="-27305"/>
            <a:ext cx="9144000" cy="1053465"/>
          </a:xfrm>
        </p:spPr>
        <p:txBody>
          <a:bodyPr/>
          <a:lstStyle/>
          <a:p>
            <a:r>
              <a:rPr lang="en-US" dirty="0">
                <a:solidFill>
                  <a:schemeClr val="accent6">
                    <a:lumMod val="20000"/>
                    <a:lumOff val="80000"/>
                  </a:schemeClr>
                </a:solidFill>
              </a:rPr>
              <a:t>Who are the ten horns</a:t>
            </a:r>
            <a:endParaRPr lang="en-US" dirty="0">
              <a:solidFill>
                <a:schemeClr val="accent6">
                  <a:lumMod val="20000"/>
                  <a:lumOff val="80000"/>
                </a:schemeClr>
              </a:solidFill>
            </a:endParaRPr>
          </a:p>
        </p:txBody>
      </p:sp>
      <p:sp>
        <p:nvSpPr>
          <p:cNvPr id="6" name="Text Box 5"/>
          <p:cNvSpPr txBox="1"/>
          <p:nvPr/>
        </p:nvSpPr>
        <p:spPr>
          <a:xfrm>
            <a:off x="339090" y="1026160"/>
            <a:ext cx="11729085" cy="3322955"/>
          </a:xfrm>
          <a:prstGeom prst="rect">
            <a:avLst/>
          </a:prstGeom>
          <a:noFill/>
        </p:spPr>
        <p:txBody>
          <a:bodyPr wrap="square" rtlCol="0">
            <a:spAutoFit/>
          </a:bodyPr>
          <a:p>
            <a:pPr marL="342900" indent="-342900" algn="just">
              <a:buFont typeface="Wingdings" panose="05000000000000000000" charset="0"/>
              <a:buChar char="Ø"/>
            </a:pPr>
            <a:r>
              <a:rPr lang="en-US" sz="2400">
                <a:solidFill>
                  <a:schemeClr val="accent6">
                    <a:lumMod val="20000"/>
                    <a:lumOff val="80000"/>
                  </a:schemeClr>
                </a:solidFill>
                <a:latin typeface="Lucida Sans Unicode" panose="020B0602030504020204" charset="0"/>
                <a:cs typeface="Lucida Sans Unicode" panose="020B0602030504020204" charset="0"/>
              </a:rPr>
              <a:t>They are nations who back a world leader who will lead the final version of the Babylonian empire</a:t>
            </a:r>
            <a:endParaRPr lang="en-US" sz="2400">
              <a:solidFill>
                <a:schemeClr val="accent6">
                  <a:lumMod val="20000"/>
                  <a:lumOff val="80000"/>
                </a:schemeClr>
              </a:solidFill>
              <a:latin typeface="Lucida Sans Unicode" panose="020B0602030504020204" charset="0"/>
              <a:cs typeface="Lucida Sans Unicode" panose="020B0602030504020204" charset="0"/>
            </a:endParaRPr>
          </a:p>
          <a:p>
            <a:pPr indent="0" algn="just">
              <a:buFont typeface="Wingdings" panose="05000000000000000000" charset="0"/>
              <a:buNone/>
            </a:pPr>
            <a:endParaRPr lang="en-US" sz="2400">
              <a:solidFill>
                <a:schemeClr val="accent6">
                  <a:lumMod val="20000"/>
                  <a:lumOff val="80000"/>
                </a:schemeClr>
              </a:solidFill>
              <a:latin typeface="Lucida Sans Unicode" panose="020B0602030504020204" charset="0"/>
              <a:cs typeface="Lucida Sans Unicode" panose="020B0602030504020204" charset="0"/>
            </a:endParaRPr>
          </a:p>
          <a:p>
            <a:pPr marL="342900" indent="-342900" algn="just">
              <a:buFont typeface="Wingdings" panose="05000000000000000000" charset="0"/>
              <a:buChar char="Ø"/>
            </a:pPr>
            <a:endParaRPr lang="en-US" sz="2400">
              <a:solidFill>
                <a:schemeClr val="accent6">
                  <a:lumMod val="20000"/>
                  <a:lumOff val="80000"/>
                </a:schemeClr>
              </a:solidFill>
              <a:latin typeface="Lucida Sans Unicode" panose="020B0602030504020204" charset="0"/>
              <a:cs typeface="Lucida Sans Unicode" panose="020B0602030504020204" charset="0"/>
            </a:endParaRPr>
          </a:p>
          <a:p>
            <a:pPr marL="342900" indent="-342900" algn="just">
              <a:buFont typeface="Wingdings" panose="05000000000000000000" charset="0"/>
              <a:buChar char="Ø"/>
            </a:pPr>
            <a:r>
              <a:rPr lang="en-US" sz="2400">
                <a:solidFill>
                  <a:schemeClr val="accent6">
                    <a:lumMod val="20000"/>
                    <a:lumOff val="80000"/>
                  </a:schemeClr>
                </a:solidFill>
                <a:latin typeface="Lucida Sans Unicode" panose="020B0602030504020204" charset="0"/>
                <a:cs typeface="Lucida Sans Unicode" panose="020B0602030504020204" charset="0"/>
              </a:rPr>
              <a:t>This will be organized like an empire.</a:t>
            </a:r>
            <a:endParaRPr lang="en-US" sz="2400">
              <a:solidFill>
                <a:schemeClr val="accent6">
                  <a:lumMod val="20000"/>
                  <a:lumOff val="80000"/>
                </a:schemeClr>
              </a:solidFill>
              <a:latin typeface="Lucida Sans Unicode" panose="020B0602030504020204" charset="0"/>
              <a:cs typeface="Lucida Sans Unicode" panose="020B0602030504020204" charset="0"/>
            </a:endParaRPr>
          </a:p>
          <a:p>
            <a:pPr indent="0" algn="just">
              <a:buFont typeface="Wingdings" panose="05000000000000000000" charset="0"/>
              <a:buNone/>
            </a:pPr>
            <a:endParaRPr lang="en-US" sz="2400">
              <a:solidFill>
                <a:schemeClr val="accent6">
                  <a:lumMod val="20000"/>
                  <a:lumOff val="80000"/>
                </a:schemeClr>
              </a:solidFill>
              <a:latin typeface="Lucida Sans Unicode" panose="020B0602030504020204" charset="0"/>
              <a:cs typeface="Lucida Sans Unicode" panose="020B0602030504020204" charset="0"/>
            </a:endParaRPr>
          </a:p>
          <a:p>
            <a:pPr marL="342900" indent="-342900" algn="just">
              <a:buFont typeface="Wingdings" panose="05000000000000000000" charset="0"/>
              <a:buChar char="Ø"/>
            </a:pPr>
            <a:endParaRPr lang="en-US" sz="2400">
              <a:solidFill>
                <a:schemeClr val="accent6">
                  <a:lumMod val="20000"/>
                  <a:lumOff val="80000"/>
                </a:schemeClr>
              </a:solidFill>
              <a:latin typeface="Lucida Sans Unicode" panose="020B0602030504020204" charset="0"/>
              <a:cs typeface="Lucida Sans Unicode" panose="020B0602030504020204" charset="0"/>
            </a:endParaRPr>
          </a:p>
          <a:p>
            <a:pPr marL="342900" indent="-342900" algn="just">
              <a:buFont typeface="Wingdings" panose="05000000000000000000" charset="0"/>
              <a:buChar char="Ø"/>
            </a:pPr>
            <a:r>
              <a:rPr lang="en-US" sz="2400">
                <a:solidFill>
                  <a:schemeClr val="accent6">
                    <a:lumMod val="20000"/>
                    <a:lumOff val="80000"/>
                  </a:schemeClr>
                </a:solidFill>
                <a:latin typeface="Lucida Sans Unicode" panose="020B0602030504020204" charset="0"/>
                <a:cs typeface="Lucida Sans Unicode" panose="020B0602030504020204" charset="0"/>
              </a:rPr>
              <a:t>It is at this place in history that Gog first enters the scene</a:t>
            </a:r>
            <a:endParaRPr lang="en-US" sz="2400">
              <a:solidFill>
                <a:schemeClr val="accent6">
                  <a:lumMod val="20000"/>
                  <a:lumOff val="80000"/>
                </a:schemeClr>
              </a:solidFill>
              <a:latin typeface="Lucida Sans Unicode" panose="020B0602030504020204" charset="0"/>
              <a:cs typeface="Lucida Sans Unicode" panose="020B0602030504020204" charset="0"/>
            </a:endParaRPr>
          </a:p>
          <a:p>
            <a:pPr marL="342900" indent="-342900" algn="just">
              <a:buFont typeface="Arial" panose="020B0604020202020204" pitchFamily="34" charset="0"/>
              <a:buChar char="•"/>
            </a:pPr>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631950" y="-27305"/>
            <a:ext cx="9144000" cy="1053465"/>
          </a:xfrm>
        </p:spPr>
        <p:txBody>
          <a:bodyPr/>
          <a:lstStyle/>
          <a:p>
            <a:endParaRPr lang="en-US" dirty="0">
              <a:solidFill>
                <a:schemeClr val="accent6">
                  <a:lumMod val="20000"/>
                  <a:lumOff val="80000"/>
                </a:schemeClr>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31950" y="-27305"/>
            <a:ext cx="9144000" cy="1053465"/>
          </a:xfrm>
        </p:spPr>
        <p:txBody>
          <a:bodyPr/>
          <a:lstStyle/>
          <a:p>
            <a:r>
              <a:rPr lang="en-US" dirty="0">
                <a:solidFill>
                  <a:schemeClr val="accent6">
                    <a:lumMod val="20000"/>
                    <a:lumOff val="80000"/>
                  </a:schemeClr>
                </a:solidFill>
              </a:rPr>
              <a:t>The rise of the ten horns</a:t>
            </a:r>
            <a:endParaRPr lang="en-US" dirty="0">
              <a:solidFill>
                <a:schemeClr val="accent6">
                  <a:lumMod val="20000"/>
                  <a:lumOff val="80000"/>
                </a:schemeClr>
              </a:solidFill>
            </a:endParaRPr>
          </a:p>
        </p:txBody>
      </p:sp>
      <p:sp>
        <p:nvSpPr>
          <p:cNvPr id="6" name="Text Box 5"/>
          <p:cNvSpPr txBox="1"/>
          <p:nvPr/>
        </p:nvSpPr>
        <p:spPr>
          <a:xfrm>
            <a:off x="339090" y="1026160"/>
            <a:ext cx="11729085" cy="3815080"/>
          </a:xfrm>
          <a:prstGeom prst="rect">
            <a:avLst/>
          </a:prstGeom>
          <a:noFill/>
        </p:spPr>
        <p:txBody>
          <a:bodyPr wrap="square" rtlCol="0">
            <a:spAutoFit/>
          </a:bodyPr>
          <a:p>
            <a:pPr indent="0" algn="just">
              <a:buFont typeface="+mj-lt"/>
              <a:buNone/>
            </a:pPr>
            <a:r>
              <a:rPr lang="en-US" sz="2200">
                <a:solidFill>
                  <a:schemeClr val="accent6">
                    <a:lumMod val="20000"/>
                    <a:lumOff val="80000"/>
                  </a:schemeClr>
                </a:solidFill>
                <a:latin typeface="Lucida Sans Unicode" panose="020B0602030504020204" charset="0"/>
                <a:cs typeface="Lucida Sans Unicode" panose="020B0602030504020204" charset="0"/>
              </a:rPr>
              <a:t>And the word of the LORD came unto me, saying, Son of man, set thy face against Gog, the land of Magog, the chief prince of Meshech and Tubal, and prophesy against him, And say, Thus saith the Lord GOD; Behold, I am against thee, O Gog, the chief prince of Meshech and Tubal: And I will turn thee back, and put hooks into thy jaws, and I will bring thee forth, and all thine army, horses and horsemen, all of them clothed with all sorts of armour, even a great company with bucklers and shields, all of them handling swords: Persia, Ethiopia, and Libya with them; all of them with shield and helmet: Gomer, and all his bands; the house of Togarmah of the north quarters, and all his bands: and many people with thee.</a:t>
            </a:r>
            <a:endParaRPr lang="en-US" sz="2200">
              <a:solidFill>
                <a:schemeClr val="accent6">
                  <a:lumMod val="20000"/>
                  <a:lumOff val="80000"/>
                </a:schemeClr>
              </a:solidFill>
              <a:latin typeface="Lucida Sans Unicode" panose="020B0602030504020204" charset="0"/>
              <a:cs typeface="Lucida Sans Unicode" panose="020B0602030504020204" charset="0"/>
            </a:endParaRPr>
          </a:p>
          <a:p>
            <a:pPr indent="0" algn="r">
              <a:buFont typeface="+mj-lt"/>
              <a:buNone/>
            </a:pPr>
            <a:r>
              <a:rPr lang="en-US" sz="2200">
                <a:solidFill>
                  <a:schemeClr val="accent6">
                    <a:lumMod val="20000"/>
                    <a:lumOff val="80000"/>
                  </a:schemeClr>
                </a:solidFill>
                <a:latin typeface="Lucida Sans Unicode" panose="020B0602030504020204" charset="0"/>
                <a:cs typeface="Lucida Sans Unicode" panose="020B0602030504020204" charset="0"/>
              </a:rPr>
              <a:t>-Ezekiel 38:1-6</a:t>
            </a:r>
            <a:endParaRPr lang="en-US" sz="2200">
              <a:solidFill>
                <a:schemeClr val="accent6">
                  <a:lumMod val="20000"/>
                  <a:lumOff val="80000"/>
                </a:schemeClr>
              </a:solidFill>
              <a:latin typeface="Lucida Sans Unicode" panose="020B0602030504020204" charset="0"/>
              <a:cs typeface="Lucida Sans Unicode" panose="020B0602030504020204" charset="0"/>
            </a:endParaRPr>
          </a:p>
          <a:p>
            <a:pPr marL="342900" indent="-342900" algn="just">
              <a:buFont typeface="Arial" panose="020B0604020202020204" pitchFamily="34" charset="0"/>
              <a:buChar char="•"/>
            </a:pPr>
            <a:endParaRPr lang="en-US" sz="220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31950" y="-27305"/>
            <a:ext cx="9144000" cy="1053465"/>
          </a:xfrm>
        </p:spPr>
        <p:txBody>
          <a:bodyPr>
            <a:normAutofit fontScale="90000"/>
          </a:bodyPr>
          <a:lstStyle/>
          <a:p>
            <a:r>
              <a:rPr lang="en-US" dirty="0">
                <a:solidFill>
                  <a:schemeClr val="accent6">
                    <a:lumMod val="20000"/>
                    <a:lumOff val="80000"/>
                  </a:schemeClr>
                </a:solidFill>
              </a:rPr>
              <a:t>Signs that Gog is the Antichrist</a:t>
            </a:r>
            <a:endParaRPr lang="en-US" dirty="0">
              <a:solidFill>
                <a:schemeClr val="accent6">
                  <a:lumMod val="20000"/>
                  <a:lumOff val="80000"/>
                </a:schemeClr>
              </a:solidFill>
            </a:endParaRPr>
          </a:p>
        </p:txBody>
      </p:sp>
      <p:sp>
        <p:nvSpPr>
          <p:cNvPr id="6" name="Text Box 5"/>
          <p:cNvSpPr txBox="1"/>
          <p:nvPr/>
        </p:nvSpPr>
        <p:spPr>
          <a:xfrm>
            <a:off x="339090" y="1026160"/>
            <a:ext cx="11729085" cy="5507990"/>
          </a:xfrm>
          <a:prstGeom prst="rect">
            <a:avLst/>
          </a:prstGeom>
          <a:noFill/>
        </p:spPr>
        <p:txBody>
          <a:bodyPr wrap="square" rtlCol="0">
            <a:spAutoFit/>
          </a:bodyPr>
          <a:p>
            <a:pPr marL="457200" indent="-457200" algn="just">
              <a:buFont typeface="+mj-lt"/>
              <a:buAutoNum type="arabicPeriod"/>
            </a:pPr>
            <a:r>
              <a:rPr lang="en-US" sz="2200">
                <a:solidFill>
                  <a:schemeClr val="accent6">
                    <a:lumMod val="20000"/>
                    <a:lumOff val="80000"/>
                  </a:schemeClr>
                </a:solidFill>
                <a:latin typeface="Lucida Sans Unicode" panose="020B0602030504020204" charset="0"/>
                <a:cs typeface="Lucida Sans Unicode" panose="020B0602030504020204" charset="0"/>
              </a:rPr>
              <a:t>An earthquake so severe that a leveling of all of the world’smountains and cities occurs. </a:t>
            </a:r>
            <a:endParaRPr lang="en-US" sz="2200">
              <a:solidFill>
                <a:schemeClr val="accent6">
                  <a:lumMod val="20000"/>
                  <a:lumOff val="80000"/>
                </a:schemeClr>
              </a:solidFill>
              <a:latin typeface="Lucida Sans Unicode" panose="020B0602030504020204" charset="0"/>
              <a:cs typeface="Lucida Sans Unicode" panose="020B0602030504020204" charset="0"/>
            </a:endParaRPr>
          </a:p>
          <a:p>
            <a:pPr marL="457200" indent="-457200" algn="just">
              <a:buFont typeface="+mj-lt"/>
              <a:buAutoNum type="arabicPeriod"/>
            </a:pPr>
            <a:endParaRPr lang="en-US" sz="2200">
              <a:solidFill>
                <a:schemeClr val="accent6">
                  <a:lumMod val="20000"/>
                  <a:lumOff val="80000"/>
                </a:schemeClr>
              </a:solidFill>
              <a:latin typeface="Lucida Sans Unicode" panose="020B0602030504020204" charset="0"/>
              <a:cs typeface="Lucida Sans Unicode" panose="020B0602030504020204" charset="0"/>
            </a:endParaRPr>
          </a:p>
          <a:p>
            <a:pPr marL="457200" indent="-457200" algn="just">
              <a:buFont typeface="+mj-lt"/>
              <a:buAutoNum type="arabicPeriod"/>
            </a:pPr>
            <a:r>
              <a:rPr lang="en-US" sz="2200">
                <a:solidFill>
                  <a:schemeClr val="accent6">
                    <a:lumMod val="20000"/>
                    <a:lumOff val="80000"/>
                  </a:schemeClr>
                </a:solidFill>
                <a:latin typeface="Lucida Sans Unicode" panose="020B0602030504020204" charset="0"/>
                <a:cs typeface="Lucida Sans Unicode" panose="020B0602030504020204" charset="0"/>
              </a:rPr>
              <a:t>Great hailstones falling out of the sky </a:t>
            </a:r>
            <a:endParaRPr lang="en-US" sz="2200">
              <a:solidFill>
                <a:schemeClr val="accent6">
                  <a:lumMod val="20000"/>
                  <a:lumOff val="80000"/>
                </a:schemeClr>
              </a:solidFill>
              <a:latin typeface="Lucida Sans Unicode" panose="020B0602030504020204" charset="0"/>
              <a:cs typeface="Lucida Sans Unicode" panose="020B0602030504020204" charset="0"/>
            </a:endParaRPr>
          </a:p>
          <a:p>
            <a:pPr marL="457200" indent="-457200" algn="just">
              <a:buFont typeface="+mj-lt"/>
              <a:buAutoNum type="arabicPeriod"/>
            </a:pPr>
            <a:endParaRPr lang="en-US" sz="2200">
              <a:solidFill>
                <a:schemeClr val="accent6">
                  <a:lumMod val="20000"/>
                  <a:lumOff val="80000"/>
                </a:schemeClr>
              </a:solidFill>
              <a:latin typeface="Lucida Sans Unicode" panose="020B0602030504020204" charset="0"/>
              <a:cs typeface="Lucida Sans Unicode" panose="020B0602030504020204" charset="0"/>
            </a:endParaRPr>
          </a:p>
          <a:p>
            <a:pPr marL="457200" indent="-457200" algn="just">
              <a:buFont typeface="+mj-lt"/>
              <a:buAutoNum type="arabicPeriod"/>
            </a:pPr>
            <a:r>
              <a:rPr lang="en-US" sz="2200">
                <a:solidFill>
                  <a:schemeClr val="accent6">
                    <a:lumMod val="20000"/>
                    <a:lumOff val="80000"/>
                  </a:schemeClr>
                </a:solidFill>
                <a:latin typeface="Lucida Sans Unicode" panose="020B0602030504020204" charset="0"/>
                <a:cs typeface="Lucida Sans Unicode" panose="020B0602030504020204" charset="0"/>
              </a:rPr>
              <a:t>The gathering of armies from all over the earth </a:t>
            </a:r>
            <a:endParaRPr lang="en-US" sz="2200">
              <a:solidFill>
                <a:schemeClr val="accent6">
                  <a:lumMod val="20000"/>
                  <a:lumOff val="80000"/>
                </a:schemeClr>
              </a:solidFill>
              <a:latin typeface="Lucida Sans Unicode" panose="020B0602030504020204" charset="0"/>
              <a:cs typeface="Lucida Sans Unicode" panose="020B0602030504020204" charset="0"/>
            </a:endParaRPr>
          </a:p>
          <a:p>
            <a:pPr marL="457200" indent="-457200" algn="just">
              <a:buFont typeface="+mj-lt"/>
              <a:buAutoNum type="arabicPeriod"/>
            </a:pPr>
            <a:endParaRPr lang="en-US" sz="2200">
              <a:solidFill>
                <a:schemeClr val="accent6">
                  <a:lumMod val="20000"/>
                  <a:lumOff val="80000"/>
                </a:schemeClr>
              </a:solidFill>
              <a:latin typeface="Lucida Sans Unicode" panose="020B0602030504020204" charset="0"/>
              <a:cs typeface="Lucida Sans Unicode" panose="020B0602030504020204" charset="0"/>
            </a:endParaRPr>
          </a:p>
          <a:p>
            <a:pPr marL="457200" indent="-457200" algn="just">
              <a:buFont typeface="+mj-lt"/>
              <a:buAutoNum type="arabicPeriod"/>
            </a:pPr>
            <a:r>
              <a:rPr lang="en-US" sz="2200">
                <a:solidFill>
                  <a:schemeClr val="accent6">
                    <a:lumMod val="20000"/>
                    <a:lumOff val="80000"/>
                  </a:schemeClr>
                </a:solidFill>
                <a:latin typeface="Lucida Sans Unicode" panose="020B0602030504020204" charset="0"/>
                <a:cs typeface="Lucida Sans Unicode" panose="020B0602030504020204" charset="0"/>
              </a:rPr>
              <a:t>Raining down blood upon the earth, contaminating all waters</a:t>
            </a:r>
            <a:endParaRPr lang="en-US" sz="2200">
              <a:solidFill>
                <a:schemeClr val="accent6">
                  <a:lumMod val="20000"/>
                  <a:lumOff val="80000"/>
                </a:schemeClr>
              </a:solidFill>
              <a:latin typeface="Lucida Sans Unicode" panose="020B0602030504020204" charset="0"/>
              <a:cs typeface="Lucida Sans Unicode" panose="020B0602030504020204" charset="0"/>
            </a:endParaRPr>
          </a:p>
          <a:p>
            <a:pPr indent="0" algn="just">
              <a:buFont typeface="+mj-lt"/>
              <a:buNone/>
            </a:pPr>
            <a:br>
              <a:rPr lang="en-US" sz="2200">
                <a:solidFill>
                  <a:schemeClr val="accent6">
                    <a:lumMod val="20000"/>
                    <a:lumOff val="80000"/>
                  </a:schemeClr>
                </a:solidFill>
                <a:latin typeface="Lucida Sans Unicode" panose="020B0602030504020204" charset="0"/>
                <a:cs typeface="Lucida Sans Unicode" panose="020B0602030504020204" charset="0"/>
              </a:rPr>
            </a:br>
            <a:r>
              <a:rPr lang="en-US" sz="2200">
                <a:solidFill>
                  <a:schemeClr val="accent6">
                    <a:lumMod val="20000"/>
                    <a:lumOff val="80000"/>
                  </a:schemeClr>
                </a:solidFill>
                <a:latin typeface="Lucida Sans Unicode" panose="020B0602030504020204" charset="0"/>
                <a:cs typeface="Lucida Sans Unicode" panose="020B0602030504020204" charset="0"/>
              </a:rPr>
              <a:t> </a:t>
            </a:r>
            <a:endParaRPr lang="en-US" sz="2200">
              <a:solidFill>
                <a:schemeClr val="accent6">
                  <a:lumMod val="20000"/>
                  <a:lumOff val="80000"/>
                </a:schemeClr>
              </a:solidFill>
              <a:latin typeface="Lucida Sans Unicode" panose="020B0602030504020204" charset="0"/>
              <a:cs typeface="Lucida Sans Unicode" panose="020B0602030504020204" charset="0"/>
            </a:endParaRPr>
          </a:p>
          <a:p>
            <a:pPr marL="457200" indent="-457200" algn="just">
              <a:buFont typeface="+mj-lt"/>
              <a:buAutoNum type="arabicPeriod" startAt="5"/>
            </a:pPr>
            <a:r>
              <a:rPr lang="en-US" sz="2200">
                <a:solidFill>
                  <a:schemeClr val="accent6">
                    <a:lumMod val="20000"/>
                    <a:lumOff val="80000"/>
                  </a:schemeClr>
                </a:solidFill>
                <a:latin typeface="Lucida Sans Unicode" panose="020B0602030504020204" charset="0"/>
                <a:cs typeface="Lucida Sans Unicode" panose="020B0602030504020204" charset="0"/>
              </a:rPr>
              <a:t>Inflicting pestilence – persistent sores</a:t>
            </a:r>
            <a:endParaRPr lang="en-US" sz="2200">
              <a:solidFill>
                <a:schemeClr val="accent6">
                  <a:lumMod val="20000"/>
                  <a:lumOff val="80000"/>
                </a:schemeClr>
              </a:solidFill>
              <a:latin typeface="Lucida Sans Unicode" panose="020B0602030504020204" charset="0"/>
              <a:cs typeface="Lucida Sans Unicode" panose="020B0602030504020204" charset="0"/>
            </a:endParaRPr>
          </a:p>
          <a:p>
            <a:pPr marL="457200" indent="-457200" algn="just">
              <a:buFont typeface="+mj-lt"/>
              <a:buNone/>
            </a:pPr>
            <a:r>
              <a:rPr lang="en-US" sz="2200">
                <a:solidFill>
                  <a:schemeClr val="accent6">
                    <a:lumMod val="20000"/>
                    <a:lumOff val="80000"/>
                  </a:schemeClr>
                </a:solidFill>
                <a:latin typeface="Lucida Sans Unicode" panose="020B0602030504020204" charset="0"/>
                <a:cs typeface="Lucida Sans Unicode" panose="020B0602030504020204" charset="0"/>
              </a:rPr>
              <a:t> </a:t>
            </a:r>
            <a:endParaRPr lang="en-US" sz="2200">
              <a:solidFill>
                <a:schemeClr val="accent6">
                  <a:lumMod val="20000"/>
                  <a:lumOff val="80000"/>
                </a:schemeClr>
              </a:solidFill>
              <a:latin typeface="Lucida Sans Unicode" panose="020B0602030504020204" charset="0"/>
              <a:cs typeface="Lucida Sans Unicode" panose="020B0602030504020204" charset="0"/>
            </a:endParaRPr>
          </a:p>
          <a:p>
            <a:pPr marL="457200" indent="-457200" algn="just">
              <a:buFont typeface="+mj-lt"/>
              <a:buAutoNum type="arabicPeriod" startAt="7"/>
            </a:pPr>
            <a:r>
              <a:rPr lang="en-US" sz="2200">
                <a:solidFill>
                  <a:schemeClr val="accent6">
                    <a:lumMod val="20000"/>
                    <a:lumOff val="80000"/>
                  </a:schemeClr>
                </a:solidFill>
                <a:latin typeface="Lucida Sans Unicode" panose="020B0602030504020204" charset="0"/>
                <a:cs typeface="Lucida Sans Unicode" panose="020B0602030504020204" charset="0"/>
              </a:rPr>
              <a:t>Scorching people with fire </a:t>
            </a:r>
            <a:endParaRPr lang="en-US" sz="2200">
              <a:solidFill>
                <a:schemeClr val="accent6">
                  <a:lumMod val="20000"/>
                  <a:lumOff val="80000"/>
                </a:schemeClr>
              </a:solidFill>
              <a:latin typeface="Lucida Sans Unicode" panose="020B0602030504020204" charset="0"/>
              <a:cs typeface="Lucida Sans Unicode" panose="020B0602030504020204" charset="0"/>
            </a:endParaRPr>
          </a:p>
          <a:p>
            <a:pPr marL="457200" indent="-457200" algn="just">
              <a:buFont typeface="+mj-lt"/>
              <a:buNone/>
            </a:pPr>
            <a:endParaRPr lang="en-US" sz="2200">
              <a:solidFill>
                <a:schemeClr val="accent6">
                  <a:lumMod val="20000"/>
                  <a:lumOff val="80000"/>
                </a:schemeClr>
              </a:solidFill>
              <a:latin typeface="Lucida Sans Unicode" panose="020B0602030504020204" charset="0"/>
              <a:cs typeface="Lucida Sans Unicode" panose="020B0602030504020204" charset="0"/>
            </a:endParaRPr>
          </a:p>
          <a:p>
            <a:pPr marL="457200" indent="-457200" algn="just">
              <a:buFont typeface="+mj-lt"/>
              <a:buAutoNum type="arabicPeriod" startAt="8"/>
            </a:pPr>
            <a:r>
              <a:rPr lang="en-US" sz="2200">
                <a:solidFill>
                  <a:schemeClr val="accent6">
                    <a:lumMod val="20000"/>
                    <a:lumOff val="80000"/>
                  </a:schemeClr>
                </a:solidFill>
                <a:latin typeface="Lucida Sans Unicode" panose="020B0602030504020204" charset="0"/>
                <a:cs typeface="Lucida Sans Unicode" panose="020B0602030504020204" charset="0"/>
              </a:rPr>
              <a:t>Birds of carrion invited to feed on the dead bodies of men and</a:t>
            </a:r>
            <a:endParaRPr lang="en-US" sz="2200">
              <a:solidFill>
                <a:schemeClr val="accent6">
                  <a:lumMod val="20000"/>
                  <a:lumOff val="80000"/>
                </a:schemeClr>
              </a:solidFill>
              <a:latin typeface="Lucida Sans Unicode" panose="020B0602030504020204" charset="0"/>
              <a:cs typeface="Lucida Sans Unicode" panose="020B0602030504020204" charset="0"/>
            </a:endParaRPr>
          </a:p>
          <a:p>
            <a:pPr marL="457200" indent="-457200" algn="just">
              <a:buFont typeface="+mj-lt"/>
              <a:buNone/>
            </a:pPr>
            <a:r>
              <a:rPr lang="en-US" sz="2200">
                <a:solidFill>
                  <a:schemeClr val="accent6">
                    <a:lumMod val="20000"/>
                    <a:lumOff val="80000"/>
                  </a:schemeClr>
                </a:solidFill>
                <a:latin typeface="Lucida Sans Unicode" panose="020B0602030504020204" charset="0"/>
                <a:cs typeface="Lucida Sans Unicode" panose="020B0602030504020204" charset="0"/>
              </a:rPr>
              <a:t>animals.</a:t>
            </a:r>
            <a:endParaRPr lang="en-US" sz="2200">
              <a:solidFill>
                <a:schemeClr val="accent6">
                  <a:lumMod val="20000"/>
                  <a:lumOff val="80000"/>
                </a:schemeClr>
              </a:solidFill>
              <a:latin typeface="Lucida Sans Unicode" panose="020B0602030504020204" charset="0"/>
              <a:cs typeface="Lucida Sans Unicode" panose="020B060203050402020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31950" y="-27305"/>
            <a:ext cx="9144000" cy="1053465"/>
          </a:xfrm>
        </p:spPr>
        <p:txBody>
          <a:bodyPr>
            <a:normAutofit fontScale="90000"/>
          </a:bodyPr>
          <a:lstStyle/>
          <a:p>
            <a:r>
              <a:rPr lang="en-US" dirty="0">
                <a:solidFill>
                  <a:schemeClr val="accent6">
                    <a:lumMod val="20000"/>
                    <a:lumOff val="80000"/>
                  </a:schemeClr>
                </a:solidFill>
              </a:rPr>
              <a:t>Signs that Gog is the Antichrist</a:t>
            </a:r>
            <a:endParaRPr lang="en-US" dirty="0">
              <a:solidFill>
                <a:schemeClr val="accent6">
                  <a:lumMod val="20000"/>
                  <a:lumOff val="80000"/>
                </a:schemeClr>
              </a:solidFill>
            </a:endParaRPr>
          </a:p>
        </p:txBody>
      </p:sp>
      <p:graphicFrame>
        <p:nvGraphicFramePr>
          <p:cNvPr id="3" name="Table 2"/>
          <p:cNvGraphicFramePr/>
          <p:nvPr/>
        </p:nvGraphicFramePr>
        <p:xfrm>
          <a:off x="1631950" y="1969770"/>
          <a:ext cx="8533130" cy="3931920"/>
        </p:xfrm>
        <a:graphic>
          <a:graphicData uri="http://schemas.openxmlformats.org/drawingml/2006/table">
            <a:tbl>
              <a:tblPr firstRow="1" bandRow="1">
                <a:tableStyleId>{5C22544A-7EE6-4342-B048-85BDC9FD1C3A}</a:tableStyleId>
              </a:tblPr>
              <a:tblGrid>
                <a:gridCol w="4266565"/>
                <a:gridCol w="4266565"/>
              </a:tblGrid>
              <a:tr h="3244215">
                <a:tc>
                  <a:txBody>
                    <a:bodyPr/>
                    <a:p>
                      <a:pPr>
                        <a:buNone/>
                      </a:pPr>
                      <a:r>
                        <a:rPr lang="en-US" sz="1800">
                          <a:solidFill>
                            <a:srgbClr val="003333"/>
                          </a:solidFill>
                          <a:latin typeface="Lucida Sans Unicode" panose="020B0602030504020204" charset="0"/>
                          <a:cs typeface="Lucida Sans Unicode" panose="020B0602030504020204" charset="0"/>
                          <a:sym typeface="+mn-ea"/>
                        </a:rPr>
                        <a:t>Revelation 16:18-20</a:t>
                      </a:r>
                      <a:endParaRPr lang="en-US" sz="1800">
                        <a:solidFill>
                          <a:srgbClr val="003333"/>
                        </a:solidFill>
                        <a:latin typeface="Lucida Sans Unicode" panose="020B0602030504020204" charset="0"/>
                        <a:cs typeface="Lucida Sans Unicode" panose="020B0602030504020204" charset="0"/>
                      </a:endParaRPr>
                    </a:p>
                    <a:p>
                      <a:pPr>
                        <a:buNone/>
                      </a:pPr>
                      <a:r>
                        <a:rPr lang="en-US">
                          <a:solidFill>
                            <a:srgbClr val="003333"/>
                          </a:solidFill>
                          <a:latin typeface="Lucida Sans Unicode" panose="020B0602030504020204" charset="0"/>
                          <a:cs typeface="Lucida Sans Unicode" panose="020B0602030504020204" charset="0"/>
                        </a:rPr>
                        <a:t>and there was a great earthquake, </a:t>
                      </a:r>
                      <a:endParaRPr lang="en-US">
                        <a:solidFill>
                          <a:srgbClr val="003333"/>
                        </a:solidFill>
                        <a:latin typeface="Lucida Sans Unicode" panose="020B0602030504020204" charset="0"/>
                        <a:cs typeface="Lucida Sans Unicode" panose="020B0602030504020204" charset="0"/>
                      </a:endParaRPr>
                    </a:p>
                    <a:p>
                      <a:pPr>
                        <a:buNone/>
                      </a:pPr>
                      <a:r>
                        <a:rPr lang="en-US">
                          <a:solidFill>
                            <a:srgbClr val="003333"/>
                          </a:solidFill>
                          <a:latin typeface="Lucida Sans Unicode" panose="020B0602030504020204" charset="0"/>
                          <a:cs typeface="Lucida Sans Unicode" panose="020B0602030504020204" charset="0"/>
                        </a:rPr>
                        <a:t>such as was not since men were </a:t>
                      </a:r>
                      <a:endParaRPr lang="en-US">
                        <a:solidFill>
                          <a:srgbClr val="003333"/>
                        </a:solidFill>
                        <a:latin typeface="Lucida Sans Unicode" panose="020B0602030504020204" charset="0"/>
                        <a:cs typeface="Lucida Sans Unicode" panose="020B0602030504020204" charset="0"/>
                      </a:endParaRPr>
                    </a:p>
                    <a:p>
                      <a:pPr>
                        <a:buNone/>
                      </a:pPr>
                      <a:r>
                        <a:rPr lang="en-US">
                          <a:solidFill>
                            <a:srgbClr val="003333"/>
                          </a:solidFill>
                          <a:latin typeface="Lucida Sans Unicode" panose="020B0602030504020204" charset="0"/>
                          <a:cs typeface="Lucida Sans Unicode" panose="020B0602030504020204" charset="0"/>
                        </a:rPr>
                        <a:t>upon the earth, so mighty an </a:t>
                      </a:r>
                      <a:endParaRPr lang="en-US">
                        <a:solidFill>
                          <a:srgbClr val="003333"/>
                        </a:solidFill>
                        <a:latin typeface="Lucida Sans Unicode" panose="020B0602030504020204" charset="0"/>
                        <a:cs typeface="Lucida Sans Unicode" panose="020B0602030504020204" charset="0"/>
                      </a:endParaRPr>
                    </a:p>
                    <a:p>
                      <a:pPr>
                        <a:buNone/>
                      </a:pPr>
                      <a:r>
                        <a:rPr lang="en-US">
                          <a:solidFill>
                            <a:srgbClr val="003333"/>
                          </a:solidFill>
                          <a:latin typeface="Lucida Sans Unicode" panose="020B0602030504020204" charset="0"/>
                          <a:cs typeface="Lucida Sans Unicode" panose="020B0602030504020204" charset="0"/>
                        </a:rPr>
                        <a:t>earthquake, and so great. AND THE</a:t>
                      </a:r>
                      <a:endParaRPr lang="en-US">
                        <a:solidFill>
                          <a:srgbClr val="003333"/>
                        </a:solidFill>
                        <a:latin typeface="Lucida Sans Unicode" panose="020B0602030504020204" charset="0"/>
                        <a:cs typeface="Lucida Sans Unicode" panose="020B0602030504020204" charset="0"/>
                      </a:endParaRPr>
                    </a:p>
                    <a:p>
                      <a:pPr>
                        <a:buNone/>
                      </a:pPr>
                      <a:r>
                        <a:rPr lang="en-US">
                          <a:solidFill>
                            <a:srgbClr val="003333"/>
                          </a:solidFill>
                          <a:latin typeface="Lucida Sans Unicode" panose="020B0602030504020204" charset="0"/>
                          <a:cs typeface="Lucida Sans Unicode" panose="020B0602030504020204" charset="0"/>
                        </a:rPr>
                        <a:t>GREAT CITY WAS DIVIDED INTO </a:t>
                      </a:r>
                      <a:endParaRPr lang="en-US">
                        <a:solidFill>
                          <a:srgbClr val="003333"/>
                        </a:solidFill>
                        <a:latin typeface="Lucida Sans Unicode" panose="020B0602030504020204" charset="0"/>
                        <a:cs typeface="Lucida Sans Unicode" panose="020B0602030504020204" charset="0"/>
                      </a:endParaRPr>
                    </a:p>
                    <a:p>
                      <a:pPr>
                        <a:buNone/>
                      </a:pPr>
                      <a:r>
                        <a:rPr lang="en-US">
                          <a:solidFill>
                            <a:srgbClr val="003333"/>
                          </a:solidFill>
                          <a:latin typeface="Lucida Sans Unicode" panose="020B0602030504020204" charset="0"/>
                          <a:cs typeface="Lucida Sans Unicode" panose="020B0602030504020204" charset="0"/>
                        </a:rPr>
                        <a:t>THREE PARTS, AND THE CITIES OF </a:t>
                      </a:r>
                      <a:endParaRPr lang="en-US">
                        <a:solidFill>
                          <a:srgbClr val="003333"/>
                        </a:solidFill>
                        <a:latin typeface="Lucida Sans Unicode" panose="020B0602030504020204" charset="0"/>
                        <a:cs typeface="Lucida Sans Unicode" panose="020B0602030504020204" charset="0"/>
                      </a:endParaRPr>
                    </a:p>
                    <a:p>
                      <a:pPr>
                        <a:buNone/>
                      </a:pPr>
                      <a:r>
                        <a:rPr lang="en-US">
                          <a:solidFill>
                            <a:srgbClr val="003333"/>
                          </a:solidFill>
                          <a:latin typeface="Lucida Sans Unicode" panose="020B0602030504020204" charset="0"/>
                          <a:cs typeface="Lucida Sans Unicode" panose="020B0602030504020204" charset="0"/>
                        </a:rPr>
                        <a:t>THE NATIONS FELL: and great </a:t>
                      </a:r>
                      <a:endParaRPr lang="en-US">
                        <a:solidFill>
                          <a:srgbClr val="003333"/>
                        </a:solidFill>
                        <a:latin typeface="Lucida Sans Unicode" panose="020B0602030504020204" charset="0"/>
                        <a:cs typeface="Lucida Sans Unicode" panose="020B0602030504020204" charset="0"/>
                      </a:endParaRPr>
                    </a:p>
                    <a:p>
                      <a:pPr>
                        <a:buNone/>
                      </a:pPr>
                      <a:r>
                        <a:rPr lang="en-US">
                          <a:solidFill>
                            <a:srgbClr val="003333"/>
                          </a:solidFill>
                          <a:latin typeface="Lucida Sans Unicode" panose="020B0602030504020204" charset="0"/>
                          <a:cs typeface="Lucida Sans Unicode" panose="020B0602030504020204" charset="0"/>
                        </a:rPr>
                        <a:t>Babylon came in remembrance </a:t>
                      </a:r>
                      <a:endParaRPr lang="en-US">
                        <a:solidFill>
                          <a:srgbClr val="003333"/>
                        </a:solidFill>
                        <a:latin typeface="Lucida Sans Unicode" panose="020B0602030504020204" charset="0"/>
                        <a:cs typeface="Lucida Sans Unicode" panose="020B0602030504020204" charset="0"/>
                      </a:endParaRPr>
                    </a:p>
                    <a:p>
                      <a:pPr>
                        <a:buNone/>
                      </a:pPr>
                      <a:r>
                        <a:rPr lang="en-US">
                          <a:solidFill>
                            <a:srgbClr val="003333"/>
                          </a:solidFill>
                          <a:latin typeface="Lucida Sans Unicode" panose="020B0602030504020204" charset="0"/>
                          <a:cs typeface="Lucida Sans Unicode" panose="020B0602030504020204" charset="0"/>
                        </a:rPr>
                        <a:t>before God, to give unto her the </a:t>
                      </a:r>
                      <a:endParaRPr lang="en-US">
                        <a:solidFill>
                          <a:srgbClr val="003333"/>
                        </a:solidFill>
                        <a:latin typeface="Lucida Sans Unicode" panose="020B0602030504020204" charset="0"/>
                        <a:cs typeface="Lucida Sans Unicode" panose="020B0602030504020204" charset="0"/>
                      </a:endParaRPr>
                    </a:p>
                    <a:p>
                      <a:pPr>
                        <a:buNone/>
                      </a:pPr>
                      <a:r>
                        <a:rPr lang="en-US">
                          <a:solidFill>
                            <a:srgbClr val="003333"/>
                          </a:solidFill>
                          <a:latin typeface="Lucida Sans Unicode" panose="020B0602030504020204" charset="0"/>
                          <a:cs typeface="Lucida Sans Unicode" panose="020B0602030504020204" charset="0"/>
                        </a:rPr>
                        <a:t>cup of the wine of the fierceness of</a:t>
                      </a:r>
                      <a:endParaRPr lang="en-US">
                        <a:solidFill>
                          <a:srgbClr val="003333"/>
                        </a:solidFill>
                        <a:latin typeface="Lucida Sans Unicode" panose="020B0602030504020204" charset="0"/>
                        <a:cs typeface="Lucida Sans Unicode" panose="020B0602030504020204" charset="0"/>
                      </a:endParaRPr>
                    </a:p>
                    <a:p>
                      <a:pPr>
                        <a:buNone/>
                      </a:pPr>
                      <a:r>
                        <a:rPr lang="en-US">
                          <a:solidFill>
                            <a:srgbClr val="003333"/>
                          </a:solidFill>
                          <a:latin typeface="Lucida Sans Unicode" panose="020B0602030504020204" charset="0"/>
                          <a:cs typeface="Lucida Sans Unicode" panose="020B0602030504020204" charset="0"/>
                        </a:rPr>
                        <a:t>his wrath. AND EVERY ISLAND FLED</a:t>
                      </a:r>
                      <a:endParaRPr lang="en-US">
                        <a:solidFill>
                          <a:srgbClr val="003333"/>
                        </a:solidFill>
                        <a:latin typeface="Lucida Sans Unicode" panose="020B0602030504020204" charset="0"/>
                        <a:cs typeface="Lucida Sans Unicode" panose="020B0602030504020204" charset="0"/>
                      </a:endParaRPr>
                    </a:p>
                    <a:p>
                      <a:pPr>
                        <a:buNone/>
                      </a:pPr>
                      <a:r>
                        <a:rPr lang="en-US">
                          <a:solidFill>
                            <a:srgbClr val="003333"/>
                          </a:solidFill>
                          <a:latin typeface="Lucida Sans Unicode" panose="020B0602030504020204" charset="0"/>
                          <a:cs typeface="Lucida Sans Unicode" panose="020B0602030504020204" charset="0"/>
                        </a:rPr>
                        <a:t>AWAY, AND THE MOUNTAINS WERE</a:t>
                      </a:r>
                      <a:endParaRPr lang="en-US">
                        <a:solidFill>
                          <a:srgbClr val="003333"/>
                        </a:solidFill>
                        <a:latin typeface="Lucida Sans Unicode" panose="020B0602030504020204" charset="0"/>
                        <a:cs typeface="Lucida Sans Unicode" panose="020B0602030504020204" charset="0"/>
                      </a:endParaRPr>
                    </a:p>
                    <a:p>
                      <a:pPr>
                        <a:buNone/>
                      </a:pPr>
                      <a:r>
                        <a:rPr lang="en-US">
                          <a:solidFill>
                            <a:srgbClr val="003333"/>
                          </a:solidFill>
                          <a:latin typeface="Lucida Sans Unicode" panose="020B0602030504020204" charset="0"/>
                          <a:cs typeface="Lucida Sans Unicode" panose="020B0602030504020204" charset="0"/>
                        </a:rPr>
                        <a:t>NOT FOUND.</a:t>
                      </a:r>
                      <a:endParaRPr lang="en-US">
                        <a:solidFill>
                          <a:srgbClr val="003333"/>
                        </a:solidFill>
                        <a:latin typeface="Lucida Sans Unicode" panose="020B0602030504020204" charset="0"/>
                        <a:cs typeface="Lucida Sans Unicode" panose="020B0602030504020204" charset="0"/>
                      </a:endParaRPr>
                    </a:p>
                  </a:txBody>
                  <a:tcPr>
                    <a:solidFill>
                      <a:schemeClr val="accent6">
                        <a:lumMod val="20000"/>
                        <a:lumOff val="80000"/>
                      </a:schemeClr>
                    </a:solidFill>
                  </a:tcPr>
                </a:tc>
                <a:tc>
                  <a:txBody>
                    <a:bodyPr/>
                    <a:p>
                      <a:pPr>
                        <a:buNone/>
                      </a:pPr>
                      <a:r>
                        <a:rPr lang="en-US">
                          <a:solidFill>
                            <a:srgbClr val="003333"/>
                          </a:solidFill>
                          <a:latin typeface="Lucida Sans Unicode" panose="020B0602030504020204" charset="0"/>
                          <a:cs typeface="Lucida Sans Unicode" panose="020B0602030504020204" charset="0"/>
                        </a:rPr>
                        <a:t>Surely in that day there shall be a </a:t>
                      </a:r>
                      <a:endParaRPr lang="en-US">
                        <a:solidFill>
                          <a:srgbClr val="003333"/>
                        </a:solidFill>
                        <a:latin typeface="Lucida Sans Unicode" panose="020B0602030504020204" charset="0"/>
                        <a:cs typeface="Lucida Sans Unicode" panose="020B0602030504020204" charset="0"/>
                      </a:endParaRPr>
                    </a:p>
                    <a:p>
                      <a:pPr>
                        <a:buNone/>
                      </a:pPr>
                      <a:r>
                        <a:rPr lang="en-US">
                          <a:solidFill>
                            <a:srgbClr val="003333"/>
                          </a:solidFill>
                          <a:latin typeface="Lucida Sans Unicode" panose="020B0602030504020204" charset="0"/>
                          <a:cs typeface="Lucida Sans Unicode" panose="020B0602030504020204" charset="0"/>
                        </a:rPr>
                        <a:t>great shaking in the land of Israel; </a:t>
                      </a:r>
                      <a:endParaRPr lang="en-US">
                        <a:solidFill>
                          <a:srgbClr val="003333"/>
                        </a:solidFill>
                        <a:latin typeface="Lucida Sans Unicode" panose="020B0602030504020204" charset="0"/>
                        <a:cs typeface="Lucida Sans Unicode" panose="020B0602030504020204" charset="0"/>
                      </a:endParaRPr>
                    </a:p>
                    <a:p>
                      <a:pPr>
                        <a:buNone/>
                      </a:pPr>
                      <a:r>
                        <a:rPr lang="en-US">
                          <a:solidFill>
                            <a:srgbClr val="003333"/>
                          </a:solidFill>
                          <a:latin typeface="Lucida Sans Unicode" panose="020B0602030504020204" charset="0"/>
                          <a:cs typeface="Lucida Sans Unicode" panose="020B0602030504020204" charset="0"/>
                        </a:rPr>
                        <a:t>So that the fishes of the sea, and </a:t>
                      </a:r>
                      <a:endParaRPr lang="en-US">
                        <a:solidFill>
                          <a:srgbClr val="003333"/>
                        </a:solidFill>
                        <a:latin typeface="Lucida Sans Unicode" panose="020B0602030504020204" charset="0"/>
                        <a:cs typeface="Lucida Sans Unicode" panose="020B0602030504020204" charset="0"/>
                      </a:endParaRPr>
                    </a:p>
                    <a:p>
                      <a:pPr>
                        <a:buNone/>
                      </a:pPr>
                      <a:r>
                        <a:rPr lang="en-US">
                          <a:solidFill>
                            <a:srgbClr val="003333"/>
                          </a:solidFill>
                          <a:latin typeface="Lucida Sans Unicode" panose="020B0602030504020204" charset="0"/>
                          <a:cs typeface="Lucida Sans Unicode" panose="020B0602030504020204" charset="0"/>
                        </a:rPr>
                        <a:t>the fowls of the heaven, and the </a:t>
                      </a:r>
                      <a:endParaRPr lang="en-US">
                        <a:solidFill>
                          <a:srgbClr val="003333"/>
                        </a:solidFill>
                        <a:latin typeface="Lucida Sans Unicode" panose="020B0602030504020204" charset="0"/>
                        <a:cs typeface="Lucida Sans Unicode" panose="020B0602030504020204" charset="0"/>
                      </a:endParaRPr>
                    </a:p>
                    <a:p>
                      <a:pPr>
                        <a:buNone/>
                      </a:pPr>
                      <a:r>
                        <a:rPr lang="en-US">
                          <a:solidFill>
                            <a:srgbClr val="003333"/>
                          </a:solidFill>
                          <a:latin typeface="Lucida Sans Unicode" panose="020B0602030504020204" charset="0"/>
                          <a:cs typeface="Lucida Sans Unicode" panose="020B0602030504020204" charset="0"/>
                        </a:rPr>
                        <a:t>beasts of the field, and all creeping</a:t>
                      </a:r>
                      <a:endParaRPr lang="en-US">
                        <a:solidFill>
                          <a:srgbClr val="003333"/>
                        </a:solidFill>
                        <a:latin typeface="Lucida Sans Unicode" panose="020B0602030504020204" charset="0"/>
                        <a:cs typeface="Lucida Sans Unicode" panose="020B0602030504020204" charset="0"/>
                      </a:endParaRPr>
                    </a:p>
                    <a:p>
                      <a:pPr>
                        <a:buNone/>
                      </a:pPr>
                      <a:r>
                        <a:rPr lang="en-US">
                          <a:solidFill>
                            <a:srgbClr val="003333"/>
                          </a:solidFill>
                          <a:latin typeface="Lucida Sans Unicode" panose="020B0602030504020204" charset="0"/>
                          <a:cs typeface="Lucida Sans Unicode" panose="020B0602030504020204" charset="0"/>
                        </a:rPr>
                        <a:t>things that creep upon the earth, </a:t>
                      </a:r>
                      <a:endParaRPr lang="en-US">
                        <a:solidFill>
                          <a:srgbClr val="003333"/>
                        </a:solidFill>
                        <a:latin typeface="Lucida Sans Unicode" panose="020B0602030504020204" charset="0"/>
                        <a:cs typeface="Lucida Sans Unicode" panose="020B0602030504020204" charset="0"/>
                      </a:endParaRPr>
                    </a:p>
                    <a:p>
                      <a:pPr>
                        <a:buNone/>
                      </a:pPr>
                      <a:r>
                        <a:rPr lang="en-US">
                          <a:solidFill>
                            <a:srgbClr val="003333"/>
                          </a:solidFill>
                          <a:latin typeface="Lucida Sans Unicode" panose="020B0602030504020204" charset="0"/>
                          <a:cs typeface="Lucida Sans Unicode" panose="020B0602030504020204" charset="0"/>
                        </a:rPr>
                        <a:t>and all the men that are upon the </a:t>
                      </a:r>
                      <a:endParaRPr lang="en-US">
                        <a:solidFill>
                          <a:srgbClr val="003333"/>
                        </a:solidFill>
                        <a:latin typeface="Lucida Sans Unicode" panose="020B0602030504020204" charset="0"/>
                        <a:cs typeface="Lucida Sans Unicode" panose="020B0602030504020204" charset="0"/>
                      </a:endParaRPr>
                    </a:p>
                    <a:p>
                      <a:pPr>
                        <a:buNone/>
                      </a:pPr>
                      <a:r>
                        <a:rPr lang="en-US">
                          <a:solidFill>
                            <a:srgbClr val="003333"/>
                          </a:solidFill>
                          <a:latin typeface="Lucida Sans Unicode" panose="020B0602030504020204" charset="0"/>
                          <a:cs typeface="Lucida Sans Unicode" panose="020B0602030504020204" charset="0"/>
                        </a:rPr>
                        <a:t>face of the earth, shall shake at my</a:t>
                      </a:r>
                      <a:endParaRPr lang="en-US">
                        <a:solidFill>
                          <a:srgbClr val="003333"/>
                        </a:solidFill>
                        <a:latin typeface="Lucida Sans Unicode" panose="020B0602030504020204" charset="0"/>
                        <a:cs typeface="Lucida Sans Unicode" panose="020B0602030504020204" charset="0"/>
                      </a:endParaRPr>
                    </a:p>
                    <a:p>
                      <a:pPr>
                        <a:buNone/>
                      </a:pPr>
                      <a:r>
                        <a:rPr lang="en-US">
                          <a:solidFill>
                            <a:srgbClr val="003333"/>
                          </a:solidFill>
                          <a:latin typeface="Lucida Sans Unicode" panose="020B0602030504020204" charset="0"/>
                          <a:cs typeface="Lucida Sans Unicode" panose="020B0602030504020204" charset="0"/>
                        </a:rPr>
                        <a:t>presence, and the MOUNTAINS </a:t>
                      </a:r>
                      <a:endParaRPr lang="en-US">
                        <a:solidFill>
                          <a:srgbClr val="003333"/>
                        </a:solidFill>
                        <a:latin typeface="Lucida Sans Unicode" panose="020B0602030504020204" charset="0"/>
                        <a:cs typeface="Lucida Sans Unicode" panose="020B0602030504020204" charset="0"/>
                      </a:endParaRPr>
                    </a:p>
                    <a:p>
                      <a:pPr>
                        <a:buNone/>
                      </a:pPr>
                      <a:r>
                        <a:rPr lang="en-US">
                          <a:solidFill>
                            <a:srgbClr val="003333"/>
                          </a:solidFill>
                          <a:latin typeface="Lucida Sans Unicode" panose="020B0602030504020204" charset="0"/>
                          <a:cs typeface="Lucida Sans Unicode" panose="020B0602030504020204" charset="0"/>
                        </a:rPr>
                        <a:t>SHALL BE THROWN DOWN, AND </a:t>
                      </a:r>
                      <a:endParaRPr lang="en-US">
                        <a:solidFill>
                          <a:srgbClr val="003333"/>
                        </a:solidFill>
                        <a:latin typeface="Lucida Sans Unicode" panose="020B0602030504020204" charset="0"/>
                        <a:cs typeface="Lucida Sans Unicode" panose="020B0602030504020204" charset="0"/>
                      </a:endParaRPr>
                    </a:p>
                    <a:p>
                      <a:pPr>
                        <a:buNone/>
                      </a:pPr>
                      <a:r>
                        <a:rPr lang="en-US">
                          <a:solidFill>
                            <a:srgbClr val="003333"/>
                          </a:solidFill>
                          <a:latin typeface="Lucida Sans Unicode" panose="020B0602030504020204" charset="0"/>
                          <a:cs typeface="Lucida Sans Unicode" panose="020B0602030504020204" charset="0"/>
                        </a:rPr>
                        <a:t>THE STEEP PLACES SHALL FALL, </a:t>
                      </a:r>
                      <a:endParaRPr lang="en-US">
                        <a:solidFill>
                          <a:srgbClr val="003333"/>
                        </a:solidFill>
                        <a:latin typeface="Lucida Sans Unicode" panose="020B0602030504020204" charset="0"/>
                        <a:cs typeface="Lucida Sans Unicode" panose="020B0602030504020204" charset="0"/>
                      </a:endParaRPr>
                    </a:p>
                    <a:p>
                      <a:pPr>
                        <a:buNone/>
                      </a:pPr>
                      <a:r>
                        <a:rPr lang="en-US">
                          <a:solidFill>
                            <a:srgbClr val="003333"/>
                          </a:solidFill>
                          <a:latin typeface="Lucida Sans Unicode" panose="020B0602030504020204" charset="0"/>
                          <a:cs typeface="Lucida Sans Unicode" panose="020B0602030504020204" charset="0"/>
                        </a:rPr>
                        <a:t>AND EVERY WALL SHALL FALL TO </a:t>
                      </a:r>
                      <a:endParaRPr lang="en-US">
                        <a:solidFill>
                          <a:srgbClr val="003333"/>
                        </a:solidFill>
                        <a:latin typeface="Lucida Sans Unicode" panose="020B0602030504020204" charset="0"/>
                        <a:cs typeface="Lucida Sans Unicode" panose="020B0602030504020204" charset="0"/>
                      </a:endParaRPr>
                    </a:p>
                    <a:p>
                      <a:pPr>
                        <a:buNone/>
                      </a:pPr>
                      <a:r>
                        <a:rPr lang="en-US">
                          <a:solidFill>
                            <a:srgbClr val="003333"/>
                          </a:solidFill>
                          <a:latin typeface="Lucida Sans Unicode" panose="020B0602030504020204" charset="0"/>
                          <a:cs typeface="Lucida Sans Unicode" panose="020B0602030504020204" charset="0"/>
                        </a:rPr>
                        <a:t>THE GROUND</a:t>
                      </a:r>
                      <a:endParaRPr lang="en-US">
                        <a:solidFill>
                          <a:srgbClr val="003333"/>
                        </a:solidFill>
                        <a:latin typeface="Lucida Sans Unicode" panose="020B0602030504020204" charset="0"/>
                        <a:cs typeface="Lucida Sans Unicode" panose="020B0602030504020204" charset="0"/>
                      </a:endParaRPr>
                    </a:p>
                    <a:p>
                      <a:pPr>
                        <a:buNone/>
                      </a:pPr>
                      <a:r>
                        <a:rPr lang="en-US">
                          <a:solidFill>
                            <a:srgbClr val="003333"/>
                          </a:solidFill>
                          <a:latin typeface="Lucida Sans Unicode" panose="020B0602030504020204" charset="0"/>
                          <a:cs typeface="Lucida Sans Unicode" panose="020B0602030504020204" charset="0"/>
                        </a:rPr>
                        <a:t>Ezekiel 38:19-20</a:t>
                      </a:r>
                      <a:endParaRPr lang="en-US">
                        <a:solidFill>
                          <a:srgbClr val="003333"/>
                        </a:solidFill>
                        <a:latin typeface="Lucida Sans Unicode" panose="020B0602030504020204" charset="0"/>
                        <a:cs typeface="Lucida Sans Unicode" panose="020B0602030504020204" charset="0"/>
                      </a:endParaRPr>
                    </a:p>
                  </a:txBody>
                  <a:tcPr>
                    <a:solidFill>
                      <a:schemeClr val="accent6">
                        <a:lumMod val="20000"/>
                        <a:lumOff val="80000"/>
                      </a:schemeClr>
                    </a:solidFill>
                  </a:tcPr>
                </a:tc>
              </a:tr>
            </a:tbl>
          </a:graphicData>
        </a:graphic>
      </p:graphicFrame>
      <p:sp>
        <p:nvSpPr>
          <p:cNvPr id="4" name="Text Box 3"/>
          <p:cNvSpPr txBox="1"/>
          <p:nvPr/>
        </p:nvSpPr>
        <p:spPr>
          <a:xfrm>
            <a:off x="2049780" y="870585"/>
            <a:ext cx="9853295" cy="829945"/>
          </a:xfrm>
          <a:prstGeom prst="rect">
            <a:avLst/>
          </a:prstGeom>
          <a:noFill/>
        </p:spPr>
        <p:txBody>
          <a:bodyPr wrap="square" rtlCol="0">
            <a:spAutoFit/>
          </a:bodyPr>
          <a:p>
            <a:pPr algn="l"/>
            <a:r>
              <a:rPr lang="en-US" sz="2400">
                <a:solidFill>
                  <a:schemeClr val="bg1"/>
                </a:solidFill>
              </a:rPr>
              <a:t>An earthquake so severe that it levels all of the world’s mountains and </a:t>
            </a:r>
            <a:endParaRPr lang="en-US" sz="2400">
              <a:solidFill>
                <a:schemeClr val="bg1"/>
              </a:solidFill>
            </a:endParaRPr>
          </a:p>
          <a:p>
            <a:pPr algn="l"/>
            <a:r>
              <a:rPr lang="en-US" sz="2400">
                <a:solidFill>
                  <a:schemeClr val="bg1"/>
                </a:solidFill>
              </a:rPr>
              <a:t>cities occurs.</a:t>
            </a:r>
            <a:endParaRPr lang="en-US" sz="2400">
              <a:solidFill>
                <a:schemeClr val="bg1"/>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31950" y="-27305"/>
            <a:ext cx="9144000" cy="1053465"/>
          </a:xfrm>
        </p:spPr>
        <p:txBody>
          <a:bodyPr>
            <a:normAutofit fontScale="90000"/>
          </a:bodyPr>
          <a:lstStyle/>
          <a:p>
            <a:r>
              <a:rPr lang="en-US" dirty="0">
                <a:solidFill>
                  <a:schemeClr val="accent6">
                    <a:lumMod val="20000"/>
                    <a:lumOff val="80000"/>
                  </a:schemeClr>
                </a:solidFill>
              </a:rPr>
              <a:t>Signs that Gog is the Antichrist</a:t>
            </a:r>
            <a:endParaRPr lang="en-US" dirty="0">
              <a:solidFill>
                <a:schemeClr val="accent6">
                  <a:lumMod val="20000"/>
                  <a:lumOff val="80000"/>
                </a:schemeClr>
              </a:solidFill>
            </a:endParaRPr>
          </a:p>
        </p:txBody>
      </p:sp>
      <p:graphicFrame>
        <p:nvGraphicFramePr>
          <p:cNvPr id="3" name="Table 2"/>
          <p:cNvGraphicFramePr/>
          <p:nvPr/>
        </p:nvGraphicFramePr>
        <p:xfrm>
          <a:off x="1707515" y="2034540"/>
          <a:ext cx="8533765" cy="3088005"/>
        </p:xfrm>
        <a:graphic>
          <a:graphicData uri="http://schemas.openxmlformats.org/drawingml/2006/table">
            <a:tbl>
              <a:tblPr firstRow="1" bandRow="1">
                <a:tableStyleId>{5C22544A-7EE6-4342-B048-85BDC9FD1C3A}</a:tableStyleId>
              </a:tblPr>
              <a:tblGrid>
                <a:gridCol w="4266565"/>
                <a:gridCol w="4266565"/>
              </a:tblGrid>
              <a:tr h="3088005">
                <a:tc>
                  <a:txBody>
                    <a:bodyPr/>
                    <a:p>
                      <a:pPr>
                        <a:buNone/>
                      </a:pPr>
                      <a:r>
                        <a:rPr lang="en-US" sz="1800">
                          <a:solidFill>
                            <a:srgbClr val="003333"/>
                          </a:solidFill>
                          <a:latin typeface="Lucida Sans Unicode" panose="020B0602030504020204" charset="0"/>
                          <a:cs typeface="Lucida Sans Unicode" panose="020B0602030504020204" charset="0"/>
                          <a:sym typeface="+mn-ea"/>
                        </a:rPr>
                        <a:t>...</a:t>
                      </a:r>
                      <a:r>
                        <a:rPr lang="en-US">
                          <a:solidFill>
                            <a:srgbClr val="003333"/>
                          </a:solidFill>
                          <a:latin typeface="Lucida Sans Unicode" panose="020B0602030504020204" charset="0"/>
                          <a:cs typeface="Lucida Sans Unicode" panose="020B0602030504020204" charset="0"/>
                        </a:rPr>
                        <a:t>Surely in that day there shall be a </a:t>
                      </a:r>
                      <a:endParaRPr lang="en-US">
                        <a:solidFill>
                          <a:srgbClr val="003333"/>
                        </a:solidFill>
                        <a:latin typeface="Lucida Sans Unicode" panose="020B0602030504020204" charset="0"/>
                        <a:cs typeface="Lucida Sans Unicode" panose="020B0602030504020204" charset="0"/>
                      </a:endParaRPr>
                    </a:p>
                    <a:p>
                      <a:pPr>
                        <a:buNone/>
                      </a:pPr>
                      <a:r>
                        <a:rPr lang="en-US">
                          <a:solidFill>
                            <a:srgbClr val="003333"/>
                          </a:solidFill>
                          <a:latin typeface="Lucida Sans Unicode" panose="020B0602030504020204" charset="0"/>
                          <a:cs typeface="Lucida Sans Unicode" panose="020B0602030504020204" charset="0"/>
                        </a:rPr>
                        <a:t>great shaking in the land of Israel; </a:t>
                      </a:r>
                      <a:endParaRPr lang="en-US">
                        <a:solidFill>
                          <a:srgbClr val="003333"/>
                        </a:solidFill>
                        <a:latin typeface="Lucida Sans Unicode" panose="020B0602030504020204" charset="0"/>
                        <a:cs typeface="Lucida Sans Unicode" panose="020B0602030504020204" charset="0"/>
                      </a:endParaRPr>
                    </a:p>
                    <a:p>
                      <a:pPr>
                        <a:buNone/>
                      </a:pPr>
                      <a:r>
                        <a:rPr lang="en-US">
                          <a:solidFill>
                            <a:srgbClr val="003333"/>
                          </a:solidFill>
                          <a:latin typeface="Lucida Sans Unicode" panose="020B0602030504020204" charset="0"/>
                          <a:cs typeface="Lucida Sans Unicode" panose="020B0602030504020204" charset="0"/>
                        </a:rPr>
                        <a:t>So that the fishes of the sea, and </a:t>
                      </a:r>
                      <a:endParaRPr lang="en-US">
                        <a:solidFill>
                          <a:srgbClr val="003333"/>
                        </a:solidFill>
                        <a:latin typeface="Lucida Sans Unicode" panose="020B0602030504020204" charset="0"/>
                        <a:cs typeface="Lucida Sans Unicode" panose="020B0602030504020204" charset="0"/>
                      </a:endParaRPr>
                    </a:p>
                    <a:p>
                      <a:pPr>
                        <a:buNone/>
                      </a:pPr>
                      <a:r>
                        <a:rPr lang="en-US">
                          <a:solidFill>
                            <a:srgbClr val="003333"/>
                          </a:solidFill>
                          <a:latin typeface="Lucida Sans Unicode" panose="020B0602030504020204" charset="0"/>
                          <a:cs typeface="Lucida Sans Unicode" panose="020B0602030504020204" charset="0"/>
                        </a:rPr>
                        <a:t>the fowls of the heaven, and the </a:t>
                      </a:r>
                      <a:endParaRPr lang="en-US">
                        <a:solidFill>
                          <a:srgbClr val="003333"/>
                        </a:solidFill>
                        <a:latin typeface="Lucida Sans Unicode" panose="020B0602030504020204" charset="0"/>
                        <a:cs typeface="Lucida Sans Unicode" panose="020B0602030504020204" charset="0"/>
                      </a:endParaRPr>
                    </a:p>
                    <a:p>
                      <a:pPr>
                        <a:buNone/>
                      </a:pPr>
                      <a:r>
                        <a:rPr lang="en-US">
                          <a:solidFill>
                            <a:srgbClr val="003333"/>
                          </a:solidFill>
                          <a:latin typeface="Lucida Sans Unicode" panose="020B0602030504020204" charset="0"/>
                          <a:cs typeface="Lucida Sans Unicode" panose="020B0602030504020204" charset="0"/>
                        </a:rPr>
                        <a:t>beasts of the field, and all creeping</a:t>
                      </a:r>
                      <a:endParaRPr lang="en-US">
                        <a:solidFill>
                          <a:srgbClr val="003333"/>
                        </a:solidFill>
                        <a:latin typeface="Lucida Sans Unicode" panose="020B0602030504020204" charset="0"/>
                        <a:cs typeface="Lucida Sans Unicode" panose="020B0602030504020204" charset="0"/>
                      </a:endParaRPr>
                    </a:p>
                    <a:p>
                      <a:pPr>
                        <a:buNone/>
                      </a:pPr>
                      <a:r>
                        <a:rPr lang="en-US">
                          <a:solidFill>
                            <a:srgbClr val="003333"/>
                          </a:solidFill>
                          <a:latin typeface="Lucida Sans Unicode" panose="020B0602030504020204" charset="0"/>
                          <a:cs typeface="Lucida Sans Unicode" panose="020B0602030504020204" charset="0"/>
                        </a:rPr>
                        <a:t>things that creep upon the earth, </a:t>
                      </a:r>
                      <a:endParaRPr lang="en-US">
                        <a:solidFill>
                          <a:srgbClr val="003333"/>
                        </a:solidFill>
                        <a:latin typeface="Lucida Sans Unicode" panose="020B0602030504020204" charset="0"/>
                        <a:cs typeface="Lucida Sans Unicode" panose="020B0602030504020204" charset="0"/>
                      </a:endParaRPr>
                    </a:p>
                    <a:p>
                      <a:pPr>
                        <a:buNone/>
                      </a:pPr>
                      <a:r>
                        <a:rPr lang="en-US">
                          <a:solidFill>
                            <a:srgbClr val="003333"/>
                          </a:solidFill>
                          <a:latin typeface="Lucida Sans Unicode" panose="020B0602030504020204" charset="0"/>
                          <a:cs typeface="Lucida Sans Unicode" panose="020B0602030504020204" charset="0"/>
                        </a:rPr>
                        <a:t>and all the men that are upon the </a:t>
                      </a:r>
                      <a:endParaRPr lang="en-US">
                        <a:solidFill>
                          <a:srgbClr val="003333"/>
                        </a:solidFill>
                        <a:latin typeface="Lucida Sans Unicode" panose="020B0602030504020204" charset="0"/>
                        <a:cs typeface="Lucida Sans Unicode" panose="020B0602030504020204" charset="0"/>
                      </a:endParaRPr>
                    </a:p>
                    <a:p>
                      <a:pPr>
                        <a:buNone/>
                      </a:pPr>
                      <a:r>
                        <a:rPr lang="en-US">
                          <a:solidFill>
                            <a:srgbClr val="003333"/>
                          </a:solidFill>
                          <a:latin typeface="Lucida Sans Unicode" panose="020B0602030504020204" charset="0"/>
                          <a:cs typeface="Lucida Sans Unicode" panose="020B0602030504020204" charset="0"/>
                        </a:rPr>
                        <a:t>face of the earth, shall shake at my</a:t>
                      </a:r>
                      <a:endParaRPr lang="en-US">
                        <a:solidFill>
                          <a:srgbClr val="003333"/>
                        </a:solidFill>
                        <a:latin typeface="Lucida Sans Unicode" panose="020B0602030504020204" charset="0"/>
                        <a:cs typeface="Lucida Sans Unicode" panose="020B0602030504020204" charset="0"/>
                      </a:endParaRPr>
                    </a:p>
                    <a:p>
                      <a:pPr>
                        <a:buNone/>
                      </a:pPr>
                      <a:r>
                        <a:rPr lang="en-US">
                          <a:solidFill>
                            <a:srgbClr val="003333"/>
                          </a:solidFill>
                          <a:latin typeface="Lucida Sans Unicode" panose="020B0602030504020204" charset="0"/>
                          <a:cs typeface="Lucida Sans Unicode" panose="020B0602030504020204" charset="0"/>
                        </a:rPr>
                        <a:t>presence, and the MOUNTAINS </a:t>
                      </a:r>
                      <a:endParaRPr lang="en-US">
                        <a:solidFill>
                          <a:srgbClr val="003333"/>
                        </a:solidFill>
                        <a:latin typeface="Lucida Sans Unicode" panose="020B0602030504020204" charset="0"/>
                        <a:cs typeface="Lucida Sans Unicode" panose="020B0602030504020204" charset="0"/>
                      </a:endParaRPr>
                    </a:p>
                    <a:p>
                      <a:pPr>
                        <a:buNone/>
                      </a:pPr>
                      <a:r>
                        <a:rPr lang="en-US">
                          <a:solidFill>
                            <a:srgbClr val="003333"/>
                          </a:solidFill>
                          <a:latin typeface="Lucida Sans Unicode" panose="020B0602030504020204" charset="0"/>
                          <a:cs typeface="Lucida Sans Unicode" panose="020B0602030504020204" charset="0"/>
                        </a:rPr>
                        <a:t>SHALL BE THROWN DOWN, AND </a:t>
                      </a:r>
                      <a:endParaRPr lang="en-US">
                        <a:solidFill>
                          <a:srgbClr val="003333"/>
                        </a:solidFill>
                        <a:latin typeface="Lucida Sans Unicode" panose="020B0602030504020204" charset="0"/>
                        <a:cs typeface="Lucida Sans Unicode" panose="020B0602030504020204" charset="0"/>
                      </a:endParaRPr>
                    </a:p>
                    <a:p>
                      <a:pPr>
                        <a:buNone/>
                      </a:pPr>
                      <a:r>
                        <a:rPr lang="en-US">
                          <a:solidFill>
                            <a:srgbClr val="003333"/>
                          </a:solidFill>
                          <a:latin typeface="Lucida Sans Unicode" panose="020B0602030504020204" charset="0"/>
                          <a:cs typeface="Lucida Sans Unicode" panose="020B0602030504020204" charset="0"/>
                        </a:rPr>
                        <a:t>THE STEEP PLACES SHALL FALL, </a:t>
                      </a:r>
                      <a:endParaRPr lang="en-US">
                        <a:solidFill>
                          <a:srgbClr val="003333"/>
                        </a:solidFill>
                        <a:latin typeface="Lucida Sans Unicode" panose="020B0602030504020204" charset="0"/>
                        <a:cs typeface="Lucida Sans Unicode" panose="020B0602030504020204" charset="0"/>
                      </a:endParaRPr>
                    </a:p>
                    <a:p>
                      <a:pPr>
                        <a:buNone/>
                      </a:pPr>
                      <a:r>
                        <a:rPr lang="en-US">
                          <a:solidFill>
                            <a:srgbClr val="003333"/>
                          </a:solidFill>
                          <a:latin typeface="Lucida Sans Unicode" panose="020B0602030504020204" charset="0"/>
                          <a:cs typeface="Lucida Sans Unicode" panose="020B0602030504020204" charset="0"/>
                        </a:rPr>
                        <a:t>AND EVERY WALL SHALL FALL TO </a:t>
                      </a:r>
                      <a:endParaRPr lang="en-US">
                        <a:solidFill>
                          <a:srgbClr val="003333"/>
                        </a:solidFill>
                        <a:latin typeface="Lucida Sans Unicode" panose="020B0602030504020204" charset="0"/>
                        <a:cs typeface="Lucida Sans Unicode" panose="020B0602030504020204" charset="0"/>
                      </a:endParaRPr>
                    </a:p>
                    <a:p>
                      <a:pPr>
                        <a:buNone/>
                      </a:pPr>
                      <a:r>
                        <a:rPr lang="en-US">
                          <a:solidFill>
                            <a:srgbClr val="003333"/>
                          </a:solidFill>
                          <a:latin typeface="Lucida Sans Unicode" panose="020B0602030504020204" charset="0"/>
                          <a:cs typeface="Lucida Sans Unicode" panose="020B0602030504020204" charset="0"/>
                        </a:rPr>
                        <a:t>THE GROUND</a:t>
                      </a:r>
                      <a:endParaRPr lang="en-US">
                        <a:solidFill>
                          <a:srgbClr val="003333"/>
                        </a:solidFill>
                        <a:latin typeface="Lucida Sans Unicode" panose="020B0602030504020204" charset="0"/>
                        <a:cs typeface="Lucida Sans Unicode" panose="020B0602030504020204" charset="0"/>
                      </a:endParaRPr>
                    </a:p>
                    <a:p>
                      <a:pPr>
                        <a:buNone/>
                      </a:pPr>
                      <a:r>
                        <a:rPr lang="en-US" sz="1800">
                          <a:solidFill>
                            <a:srgbClr val="003333"/>
                          </a:solidFill>
                          <a:latin typeface="Lucida Sans Unicode" panose="020B0602030504020204" charset="0"/>
                          <a:cs typeface="Lucida Sans Unicode" panose="020B0602030504020204" charset="0"/>
                          <a:sym typeface="+mn-ea"/>
                        </a:rPr>
                        <a:t>Revelation 16:18-20</a:t>
                      </a:r>
                      <a:endParaRPr lang="en-US">
                        <a:solidFill>
                          <a:srgbClr val="003333"/>
                        </a:solidFill>
                        <a:latin typeface="Lucida Sans Unicode" panose="020B0602030504020204" charset="0"/>
                        <a:cs typeface="Lucida Sans Unicode" panose="020B0602030504020204" charset="0"/>
                      </a:endParaRPr>
                    </a:p>
                  </a:txBody>
                  <a:tcPr>
                    <a:solidFill>
                      <a:schemeClr val="accent6">
                        <a:lumMod val="20000"/>
                        <a:lumOff val="80000"/>
                      </a:schemeClr>
                    </a:solidFill>
                  </a:tcPr>
                </a:tc>
                <a:tc>
                  <a:txBody>
                    <a:bodyPr/>
                    <a:p>
                      <a:pPr>
                        <a:buNone/>
                      </a:pPr>
                      <a:r>
                        <a:rPr lang="en-US">
                          <a:solidFill>
                            <a:srgbClr val="003333"/>
                          </a:solidFill>
                          <a:latin typeface="Lucida Sans Unicode" panose="020B0602030504020204" charset="0"/>
                          <a:cs typeface="Lucida Sans Unicode" panose="020B0602030504020204" charset="0"/>
                        </a:rPr>
                        <a:t>Surely in that day there shall be a </a:t>
                      </a:r>
                      <a:endParaRPr lang="en-US">
                        <a:solidFill>
                          <a:srgbClr val="003333"/>
                        </a:solidFill>
                        <a:latin typeface="Lucida Sans Unicode" panose="020B0602030504020204" charset="0"/>
                        <a:cs typeface="Lucida Sans Unicode" panose="020B0602030504020204" charset="0"/>
                      </a:endParaRPr>
                    </a:p>
                    <a:p>
                      <a:pPr>
                        <a:buNone/>
                      </a:pPr>
                      <a:r>
                        <a:rPr lang="en-US">
                          <a:solidFill>
                            <a:srgbClr val="003333"/>
                          </a:solidFill>
                          <a:latin typeface="Lucida Sans Unicode" panose="020B0602030504020204" charset="0"/>
                          <a:cs typeface="Lucida Sans Unicode" panose="020B0602030504020204" charset="0"/>
                        </a:rPr>
                        <a:t>great shaking in the land of Israel; </a:t>
                      </a:r>
                      <a:endParaRPr lang="en-US">
                        <a:solidFill>
                          <a:srgbClr val="003333"/>
                        </a:solidFill>
                        <a:latin typeface="Lucida Sans Unicode" panose="020B0602030504020204" charset="0"/>
                        <a:cs typeface="Lucida Sans Unicode" panose="020B0602030504020204" charset="0"/>
                      </a:endParaRPr>
                    </a:p>
                    <a:p>
                      <a:pPr>
                        <a:buNone/>
                      </a:pPr>
                      <a:r>
                        <a:rPr lang="en-US">
                          <a:solidFill>
                            <a:srgbClr val="003333"/>
                          </a:solidFill>
                          <a:latin typeface="Lucida Sans Unicode" panose="020B0602030504020204" charset="0"/>
                          <a:cs typeface="Lucida Sans Unicode" panose="020B0602030504020204" charset="0"/>
                        </a:rPr>
                        <a:t>So that the fishes of the sea, and </a:t>
                      </a:r>
                      <a:endParaRPr lang="en-US">
                        <a:solidFill>
                          <a:srgbClr val="003333"/>
                        </a:solidFill>
                        <a:latin typeface="Lucida Sans Unicode" panose="020B0602030504020204" charset="0"/>
                        <a:cs typeface="Lucida Sans Unicode" panose="020B0602030504020204" charset="0"/>
                      </a:endParaRPr>
                    </a:p>
                    <a:p>
                      <a:pPr>
                        <a:buNone/>
                      </a:pPr>
                      <a:r>
                        <a:rPr lang="en-US">
                          <a:solidFill>
                            <a:srgbClr val="003333"/>
                          </a:solidFill>
                          <a:latin typeface="Lucida Sans Unicode" panose="020B0602030504020204" charset="0"/>
                          <a:cs typeface="Lucida Sans Unicode" panose="020B0602030504020204" charset="0"/>
                        </a:rPr>
                        <a:t>the fowls of the heaven, and the </a:t>
                      </a:r>
                      <a:endParaRPr lang="en-US">
                        <a:solidFill>
                          <a:srgbClr val="003333"/>
                        </a:solidFill>
                        <a:latin typeface="Lucida Sans Unicode" panose="020B0602030504020204" charset="0"/>
                        <a:cs typeface="Lucida Sans Unicode" panose="020B0602030504020204" charset="0"/>
                      </a:endParaRPr>
                    </a:p>
                    <a:p>
                      <a:pPr>
                        <a:buNone/>
                      </a:pPr>
                      <a:r>
                        <a:rPr lang="en-US">
                          <a:solidFill>
                            <a:srgbClr val="003333"/>
                          </a:solidFill>
                          <a:latin typeface="Lucida Sans Unicode" panose="020B0602030504020204" charset="0"/>
                          <a:cs typeface="Lucida Sans Unicode" panose="020B0602030504020204" charset="0"/>
                        </a:rPr>
                        <a:t>beasts of the field, and all creeping</a:t>
                      </a:r>
                      <a:endParaRPr lang="en-US">
                        <a:solidFill>
                          <a:srgbClr val="003333"/>
                        </a:solidFill>
                        <a:latin typeface="Lucida Sans Unicode" panose="020B0602030504020204" charset="0"/>
                        <a:cs typeface="Lucida Sans Unicode" panose="020B0602030504020204" charset="0"/>
                      </a:endParaRPr>
                    </a:p>
                    <a:p>
                      <a:pPr>
                        <a:buNone/>
                      </a:pPr>
                      <a:r>
                        <a:rPr lang="en-US">
                          <a:solidFill>
                            <a:srgbClr val="003333"/>
                          </a:solidFill>
                          <a:latin typeface="Lucida Sans Unicode" panose="020B0602030504020204" charset="0"/>
                          <a:cs typeface="Lucida Sans Unicode" panose="020B0602030504020204" charset="0"/>
                        </a:rPr>
                        <a:t>things that creep upon the earth, </a:t>
                      </a:r>
                      <a:endParaRPr lang="en-US">
                        <a:solidFill>
                          <a:srgbClr val="003333"/>
                        </a:solidFill>
                        <a:latin typeface="Lucida Sans Unicode" panose="020B0602030504020204" charset="0"/>
                        <a:cs typeface="Lucida Sans Unicode" panose="020B0602030504020204" charset="0"/>
                      </a:endParaRPr>
                    </a:p>
                    <a:p>
                      <a:pPr>
                        <a:buNone/>
                      </a:pPr>
                      <a:r>
                        <a:rPr lang="en-US">
                          <a:solidFill>
                            <a:srgbClr val="003333"/>
                          </a:solidFill>
                          <a:latin typeface="Lucida Sans Unicode" panose="020B0602030504020204" charset="0"/>
                          <a:cs typeface="Lucida Sans Unicode" panose="020B0602030504020204" charset="0"/>
                        </a:rPr>
                        <a:t>and all the men that are upon the </a:t>
                      </a:r>
                      <a:endParaRPr lang="en-US">
                        <a:solidFill>
                          <a:srgbClr val="003333"/>
                        </a:solidFill>
                        <a:latin typeface="Lucida Sans Unicode" panose="020B0602030504020204" charset="0"/>
                        <a:cs typeface="Lucida Sans Unicode" panose="020B0602030504020204" charset="0"/>
                      </a:endParaRPr>
                    </a:p>
                    <a:p>
                      <a:pPr>
                        <a:buNone/>
                      </a:pPr>
                      <a:r>
                        <a:rPr lang="en-US">
                          <a:solidFill>
                            <a:srgbClr val="003333"/>
                          </a:solidFill>
                          <a:latin typeface="Lucida Sans Unicode" panose="020B0602030504020204" charset="0"/>
                          <a:cs typeface="Lucida Sans Unicode" panose="020B0602030504020204" charset="0"/>
                        </a:rPr>
                        <a:t>face of the earth, shall shake at my</a:t>
                      </a:r>
                      <a:endParaRPr lang="en-US">
                        <a:solidFill>
                          <a:srgbClr val="003333"/>
                        </a:solidFill>
                        <a:latin typeface="Lucida Sans Unicode" panose="020B0602030504020204" charset="0"/>
                        <a:cs typeface="Lucida Sans Unicode" panose="020B0602030504020204" charset="0"/>
                      </a:endParaRPr>
                    </a:p>
                    <a:p>
                      <a:pPr>
                        <a:buNone/>
                      </a:pPr>
                      <a:r>
                        <a:rPr lang="en-US">
                          <a:solidFill>
                            <a:srgbClr val="003333"/>
                          </a:solidFill>
                          <a:latin typeface="Lucida Sans Unicode" panose="020B0602030504020204" charset="0"/>
                          <a:cs typeface="Lucida Sans Unicode" panose="020B0602030504020204" charset="0"/>
                        </a:rPr>
                        <a:t>presence, and the MOUNTAINS </a:t>
                      </a:r>
                      <a:endParaRPr lang="en-US">
                        <a:solidFill>
                          <a:srgbClr val="003333"/>
                        </a:solidFill>
                        <a:latin typeface="Lucida Sans Unicode" panose="020B0602030504020204" charset="0"/>
                        <a:cs typeface="Lucida Sans Unicode" panose="020B0602030504020204" charset="0"/>
                      </a:endParaRPr>
                    </a:p>
                    <a:p>
                      <a:pPr>
                        <a:buNone/>
                      </a:pPr>
                      <a:r>
                        <a:rPr lang="en-US">
                          <a:solidFill>
                            <a:srgbClr val="003333"/>
                          </a:solidFill>
                          <a:latin typeface="Lucida Sans Unicode" panose="020B0602030504020204" charset="0"/>
                          <a:cs typeface="Lucida Sans Unicode" panose="020B0602030504020204" charset="0"/>
                        </a:rPr>
                        <a:t>SHALL BE THROWN DOWN, AND </a:t>
                      </a:r>
                      <a:endParaRPr lang="en-US">
                        <a:solidFill>
                          <a:srgbClr val="003333"/>
                        </a:solidFill>
                        <a:latin typeface="Lucida Sans Unicode" panose="020B0602030504020204" charset="0"/>
                        <a:cs typeface="Lucida Sans Unicode" panose="020B0602030504020204" charset="0"/>
                      </a:endParaRPr>
                    </a:p>
                    <a:p>
                      <a:pPr>
                        <a:buNone/>
                      </a:pPr>
                      <a:r>
                        <a:rPr lang="en-US">
                          <a:solidFill>
                            <a:srgbClr val="003333"/>
                          </a:solidFill>
                          <a:latin typeface="Lucida Sans Unicode" panose="020B0602030504020204" charset="0"/>
                          <a:cs typeface="Lucida Sans Unicode" panose="020B0602030504020204" charset="0"/>
                        </a:rPr>
                        <a:t>THE STEEP PLACES SHALL FALL, </a:t>
                      </a:r>
                      <a:endParaRPr lang="en-US">
                        <a:solidFill>
                          <a:srgbClr val="003333"/>
                        </a:solidFill>
                        <a:latin typeface="Lucida Sans Unicode" panose="020B0602030504020204" charset="0"/>
                        <a:cs typeface="Lucida Sans Unicode" panose="020B0602030504020204" charset="0"/>
                      </a:endParaRPr>
                    </a:p>
                    <a:p>
                      <a:pPr>
                        <a:buNone/>
                      </a:pPr>
                      <a:r>
                        <a:rPr lang="en-US">
                          <a:solidFill>
                            <a:srgbClr val="003333"/>
                          </a:solidFill>
                          <a:latin typeface="Lucida Sans Unicode" panose="020B0602030504020204" charset="0"/>
                          <a:cs typeface="Lucida Sans Unicode" panose="020B0602030504020204" charset="0"/>
                        </a:rPr>
                        <a:t>AND EVERY WALL SHALL FALL TO </a:t>
                      </a:r>
                      <a:endParaRPr lang="en-US">
                        <a:solidFill>
                          <a:srgbClr val="003333"/>
                        </a:solidFill>
                        <a:latin typeface="Lucida Sans Unicode" panose="020B0602030504020204" charset="0"/>
                        <a:cs typeface="Lucida Sans Unicode" panose="020B0602030504020204" charset="0"/>
                      </a:endParaRPr>
                    </a:p>
                    <a:p>
                      <a:pPr>
                        <a:buNone/>
                      </a:pPr>
                      <a:r>
                        <a:rPr lang="en-US">
                          <a:solidFill>
                            <a:srgbClr val="003333"/>
                          </a:solidFill>
                          <a:latin typeface="Lucida Sans Unicode" panose="020B0602030504020204" charset="0"/>
                          <a:cs typeface="Lucida Sans Unicode" panose="020B0602030504020204" charset="0"/>
                        </a:rPr>
                        <a:t>THE GROUND</a:t>
                      </a:r>
                      <a:endParaRPr lang="en-US">
                        <a:solidFill>
                          <a:srgbClr val="003333"/>
                        </a:solidFill>
                        <a:latin typeface="Lucida Sans Unicode" panose="020B0602030504020204" charset="0"/>
                        <a:cs typeface="Lucida Sans Unicode" panose="020B0602030504020204" charset="0"/>
                      </a:endParaRPr>
                    </a:p>
                    <a:p>
                      <a:pPr>
                        <a:buNone/>
                      </a:pPr>
                      <a:r>
                        <a:rPr lang="en-US">
                          <a:solidFill>
                            <a:srgbClr val="003333"/>
                          </a:solidFill>
                          <a:latin typeface="Lucida Sans Unicode" panose="020B0602030504020204" charset="0"/>
                          <a:cs typeface="Lucida Sans Unicode" panose="020B0602030504020204" charset="0"/>
                        </a:rPr>
                        <a:t>Ezekiel 38:19-20</a:t>
                      </a:r>
                      <a:endParaRPr lang="en-US">
                        <a:solidFill>
                          <a:srgbClr val="003333"/>
                        </a:solidFill>
                        <a:latin typeface="Lucida Sans Unicode" panose="020B0602030504020204" charset="0"/>
                        <a:cs typeface="Lucida Sans Unicode" panose="020B0602030504020204" charset="0"/>
                      </a:endParaRPr>
                    </a:p>
                  </a:txBody>
                  <a:tcPr>
                    <a:solidFill>
                      <a:schemeClr val="accent6">
                        <a:lumMod val="20000"/>
                        <a:lumOff val="80000"/>
                      </a:schemeClr>
                    </a:solidFill>
                  </a:tcPr>
                </a:tc>
              </a:tr>
            </a:tbl>
          </a:graphicData>
        </a:graphic>
      </p:graphicFrame>
      <p:sp>
        <p:nvSpPr>
          <p:cNvPr id="4" name="Text Box 3"/>
          <p:cNvSpPr txBox="1"/>
          <p:nvPr/>
        </p:nvSpPr>
        <p:spPr>
          <a:xfrm>
            <a:off x="2049780" y="870585"/>
            <a:ext cx="9853295" cy="829945"/>
          </a:xfrm>
          <a:prstGeom prst="rect">
            <a:avLst/>
          </a:prstGeom>
          <a:noFill/>
        </p:spPr>
        <p:txBody>
          <a:bodyPr wrap="square" rtlCol="0">
            <a:spAutoFit/>
          </a:bodyPr>
          <a:p>
            <a:pPr algn="l"/>
            <a:r>
              <a:rPr lang="en-US" sz="2400">
                <a:solidFill>
                  <a:schemeClr val="bg1"/>
                </a:solidFill>
              </a:rPr>
              <a:t>An earthquake so severe that it levels all of the world’s mountains and </a:t>
            </a:r>
            <a:endParaRPr lang="en-US" sz="2400">
              <a:solidFill>
                <a:schemeClr val="bg1"/>
              </a:solidFill>
            </a:endParaRPr>
          </a:p>
          <a:p>
            <a:pPr algn="l"/>
            <a:r>
              <a:rPr lang="en-US" sz="2400">
                <a:solidFill>
                  <a:schemeClr val="bg1"/>
                </a:solidFill>
              </a:rPr>
              <a:t>cities occurs.</a:t>
            </a:r>
            <a:endParaRPr lang="en-US" sz="2400">
              <a:solidFill>
                <a:schemeClr val="bg1"/>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31950" y="-27305"/>
            <a:ext cx="9144000" cy="1053465"/>
          </a:xfrm>
        </p:spPr>
        <p:txBody>
          <a:bodyPr>
            <a:normAutofit fontScale="90000"/>
          </a:bodyPr>
          <a:lstStyle/>
          <a:p>
            <a:r>
              <a:rPr lang="en-US" dirty="0">
                <a:solidFill>
                  <a:schemeClr val="accent6">
                    <a:lumMod val="20000"/>
                    <a:lumOff val="80000"/>
                  </a:schemeClr>
                </a:solidFill>
              </a:rPr>
              <a:t>Signs that Gog is the Antichrist</a:t>
            </a:r>
            <a:endParaRPr lang="en-US" dirty="0">
              <a:solidFill>
                <a:schemeClr val="accent6">
                  <a:lumMod val="20000"/>
                  <a:lumOff val="80000"/>
                </a:schemeClr>
              </a:solidFill>
            </a:endParaRPr>
          </a:p>
        </p:txBody>
      </p:sp>
      <p:graphicFrame>
        <p:nvGraphicFramePr>
          <p:cNvPr id="3" name="Table 2"/>
          <p:cNvGraphicFramePr/>
          <p:nvPr/>
        </p:nvGraphicFramePr>
        <p:xfrm>
          <a:off x="1631950" y="1750060"/>
          <a:ext cx="8533765" cy="381000"/>
        </p:xfrm>
        <a:graphic>
          <a:graphicData uri="http://schemas.openxmlformats.org/drawingml/2006/table">
            <a:tbl>
              <a:tblPr firstRow="1" bandRow="1">
                <a:tableStyleId>{5C22544A-7EE6-4342-B048-85BDC9FD1C3A}</a:tableStyleId>
              </a:tblPr>
              <a:tblGrid>
                <a:gridCol w="4266565"/>
                <a:gridCol w="4266565"/>
              </a:tblGrid>
              <a:tr h="381000">
                <a:tc>
                  <a:txBody>
                    <a:bodyPr/>
                    <a:p>
                      <a:pPr algn="just">
                        <a:buNone/>
                      </a:pPr>
                      <a:r>
                        <a:rPr lang="en-US">
                          <a:solidFill>
                            <a:srgbClr val="003333"/>
                          </a:solidFill>
                          <a:latin typeface="Lucida Sans Unicode" panose="020B0602030504020204" charset="0"/>
                          <a:cs typeface="Lucida Sans Unicode" panose="020B0602030504020204" charset="0"/>
                        </a:rPr>
                        <a:t>AND THERE FELL UPON MEN A </a:t>
                      </a:r>
                      <a:endParaRPr lang="en-US">
                        <a:solidFill>
                          <a:srgbClr val="003333"/>
                        </a:solidFill>
                        <a:latin typeface="Lucida Sans Unicode" panose="020B0602030504020204" charset="0"/>
                        <a:cs typeface="Lucida Sans Unicode" panose="020B0602030504020204" charset="0"/>
                      </a:endParaRPr>
                    </a:p>
                    <a:p>
                      <a:pPr algn="just">
                        <a:buNone/>
                      </a:pPr>
                      <a:r>
                        <a:rPr lang="en-US">
                          <a:solidFill>
                            <a:srgbClr val="003333"/>
                          </a:solidFill>
                          <a:latin typeface="Lucida Sans Unicode" panose="020B0602030504020204" charset="0"/>
                          <a:cs typeface="Lucida Sans Unicode" panose="020B0602030504020204" charset="0"/>
                        </a:rPr>
                        <a:t>GREAT HAIL OUT OF HEAVEN, </a:t>
                      </a:r>
                      <a:endParaRPr lang="en-US">
                        <a:solidFill>
                          <a:srgbClr val="003333"/>
                        </a:solidFill>
                        <a:latin typeface="Lucida Sans Unicode" panose="020B0602030504020204" charset="0"/>
                        <a:cs typeface="Lucida Sans Unicode" panose="020B0602030504020204" charset="0"/>
                      </a:endParaRPr>
                    </a:p>
                    <a:p>
                      <a:pPr algn="just">
                        <a:buNone/>
                      </a:pPr>
                      <a:r>
                        <a:rPr lang="en-US">
                          <a:solidFill>
                            <a:srgbClr val="003333"/>
                          </a:solidFill>
                          <a:latin typeface="Lucida Sans Unicode" panose="020B0602030504020204" charset="0"/>
                          <a:cs typeface="Lucida Sans Unicode" panose="020B0602030504020204" charset="0"/>
                        </a:rPr>
                        <a:t>EVERY STONE ABOUT THE WEIGHT </a:t>
                      </a:r>
                      <a:endParaRPr lang="en-US">
                        <a:solidFill>
                          <a:srgbClr val="003333"/>
                        </a:solidFill>
                        <a:latin typeface="Lucida Sans Unicode" panose="020B0602030504020204" charset="0"/>
                        <a:cs typeface="Lucida Sans Unicode" panose="020B0602030504020204" charset="0"/>
                      </a:endParaRPr>
                    </a:p>
                    <a:p>
                      <a:pPr algn="just">
                        <a:buNone/>
                      </a:pPr>
                      <a:r>
                        <a:rPr lang="en-US">
                          <a:solidFill>
                            <a:srgbClr val="003333"/>
                          </a:solidFill>
                          <a:latin typeface="Lucida Sans Unicode" panose="020B0602030504020204" charset="0"/>
                          <a:cs typeface="Lucida Sans Unicode" panose="020B0602030504020204" charset="0"/>
                        </a:rPr>
                        <a:t>OF A TALENT: and men </a:t>
                      </a:r>
                      <a:endParaRPr lang="en-US">
                        <a:solidFill>
                          <a:srgbClr val="003333"/>
                        </a:solidFill>
                        <a:latin typeface="Lucida Sans Unicode" panose="020B0602030504020204" charset="0"/>
                        <a:cs typeface="Lucida Sans Unicode" panose="020B0602030504020204" charset="0"/>
                      </a:endParaRPr>
                    </a:p>
                    <a:p>
                      <a:pPr algn="just">
                        <a:buNone/>
                      </a:pPr>
                      <a:r>
                        <a:rPr lang="en-US">
                          <a:solidFill>
                            <a:srgbClr val="003333"/>
                          </a:solidFill>
                          <a:latin typeface="Lucida Sans Unicode" panose="020B0602030504020204" charset="0"/>
                          <a:cs typeface="Lucida Sans Unicode" panose="020B0602030504020204" charset="0"/>
                        </a:rPr>
                        <a:t>blasphemed God because of the </a:t>
                      </a:r>
                      <a:endParaRPr lang="en-US">
                        <a:solidFill>
                          <a:srgbClr val="003333"/>
                        </a:solidFill>
                        <a:latin typeface="Lucida Sans Unicode" panose="020B0602030504020204" charset="0"/>
                        <a:cs typeface="Lucida Sans Unicode" panose="020B0602030504020204" charset="0"/>
                      </a:endParaRPr>
                    </a:p>
                    <a:p>
                      <a:pPr algn="just">
                        <a:buNone/>
                      </a:pPr>
                      <a:r>
                        <a:rPr lang="en-US">
                          <a:solidFill>
                            <a:srgbClr val="003333"/>
                          </a:solidFill>
                          <a:latin typeface="Lucida Sans Unicode" panose="020B0602030504020204" charset="0"/>
                          <a:cs typeface="Lucida Sans Unicode" panose="020B0602030504020204" charset="0"/>
                        </a:rPr>
                        <a:t>plague of the hail; for the plague </a:t>
                      </a:r>
                      <a:endParaRPr lang="en-US">
                        <a:solidFill>
                          <a:srgbClr val="003333"/>
                        </a:solidFill>
                        <a:latin typeface="Lucida Sans Unicode" panose="020B0602030504020204" charset="0"/>
                        <a:cs typeface="Lucida Sans Unicode" panose="020B0602030504020204" charset="0"/>
                      </a:endParaRPr>
                    </a:p>
                    <a:p>
                      <a:pPr algn="just">
                        <a:buNone/>
                      </a:pPr>
                      <a:r>
                        <a:rPr lang="en-US">
                          <a:solidFill>
                            <a:srgbClr val="003333"/>
                          </a:solidFill>
                          <a:latin typeface="Lucida Sans Unicode" panose="020B0602030504020204" charset="0"/>
                          <a:cs typeface="Lucida Sans Unicode" panose="020B0602030504020204" charset="0"/>
                        </a:rPr>
                        <a:t>thereof was exceeding great</a:t>
                      </a:r>
                      <a:endParaRPr lang="en-US">
                        <a:solidFill>
                          <a:srgbClr val="003333"/>
                        </a:solidFill>
                        <a:latin typeface="Lucida Sans Unicode" panose="020B0602030504020204" charset="0"/>
                        <a:cs typeface="Lucida Sans Unicode" panose="020B0602030504020204" charset="0"/>
                      </a:endParaRPr>
                    </a:p>
                    <a:p>
                      <a:pPr algn="just">
                        <a:buNone/>
                      </a:pPr>
                      <a:endParaRPr lang="en-US" sz="1800">
                        <a:solidFill>
                          <a:srgbClr val="003333"/>
                        </a:solidFill>
                        <a:latin typeface="Lucida Sans Unicode" panose="020B0602030504020204" charset="0"/>
                        <a:cs typeface="Lucida Sans Unicode" panose="020B0602030504020204" charset="0"/>
                        <a:sym typeface="+mn-ea"/>
                      </a:endParaRPr>
                    </a:p>
                    <a:p>
                      <a:pPr algn="just">
                        <a:buNone/>
                      </a:pPr>
                      <a:r>
                        <a:rPr lang="en-US" sz="1800">
                          <a:solidFill>
                            <a:srgbClr val="003333"/>
                          </a:solidFill>
                          <a:latin typeface="Lucida Sans Unicode" panose="020B0602030504020204" charset="0"/>
                          <a:cs typeface="Lucida Sans Unicode" panose="020B0602030504020204" charset="0"/>
                          <a:sym typeface="+mn-ea"/>
                        </a:rPr>
                        <a:t>Revelation 16:21</a:t>
                      </a:r>
                      <a:endParaRPr lang="en-US" sz="1800">
                        <a:solidFill>
                          <a:srgbClr val="003333"/>
                        </a:solidFill>
                        <a:latin typeface="Lucida Sans Unicode" panose="020B0602030504020204" charset="0"/>
                        <a:cs typeface="Lucida Sans Unicode" panose="020B0602030504020204" charset="0"/>
                        <a:sym typeface="+mn-ea"/>
                      </a:endParaRPr>
                    </a:p>
                  </a:txBody>
                  <a:tcPr>
                    <a:solidFill>
                      <a:schemeClr val="accent6">
                        <a:lumMod val="20000"/>
                        <a:lumOff val="80000"/>
                      </a:schemeClr>
                    </a:solidFill>
                  </a:tcPr>
                </a:tc>
                <a:tc>
                  <a:txBody>
                    <a:bodyPr/>
                    <a:p>
                      <a:pPr algn="just">
                        <a:buNone/>
                      </a:pPr>
                      <a:r>
                        <a:rPr lang="en-US">
                          <a:solidFill>
                            <a:srgbClr val="003333"/>
                          </a:solidFill>
                          <a:latin typeface="Lucida Sans Unicode" panose="020B0602030504020204" charset="0"/>
                          <a:cs typeface="Lucida Sans Unicode" panose="020B0602030504020204" charset="0"/>
                        </a:rPr>
                        <a:t>And I will plead against Him with </a:t>
                      </a:r>
                      <a:endParaRPr lang="en-US">
                        <a:solidFill>
                          <a:srgbClr val="003333"/>
                        </a:solidFill>
                        <a:latin typeface="Lucida Sans Unicode" panose="020B0602030504020204" charset="0"/>
                        <a:cs typeface="Lucida Sans Unicode" panose="020B0602030504020204" charset="0"/>
                      </a:endParaRPr>
                    </a:p>
                    <a:p>
                      <a:pPr algn="just">
                        <a:buNone/>
                      </a:pPr>
                      <a:r>
                        <a:rPr lang="en-US">
                          <a:solidFill>
                            <a:srgbClr val="003333"/>
                          </a:solidFill>
                          <a:latin typeface="Lucida Sans Unicode" panose="020B0602030504020204" charset="0"/>
                          <a:cs typeface="Lucida Sans Unicode" panose="020B0602030504020204" charset="0"/>
                        </a:rPr>
                        <a:t>PESTILENCE AND WITH BLOOD; And</a:t>
                      </a:r>
                      <a:endParaRPr lang="en-US">
                        <a:solidFill>
                          <a:srgbClr val="003333"/>
                        </a:solidFill>
                        <a:latin typeface="Lucida Sans Unicode" panose="020B0602030504020204" charset="0"/>
                        <a:cs typeface="Lucida Sans Unicode" panose="020B0602030504020204" charset="0"/>
                      </a:endParaRPr>
                    </a:p>
                    <a:p>
                      <a:pPr algn="just">
                        <a:buNone/>
                      </a:pPr>
                      <a:r>
                        <a:rPr lang="en-US">
                          <a:solidFill>
                            <a:srgbClr val="003333"/>
                          </a:solidFill>
                          <a:latin typeface="Lucida Sans Unicode" panose="020B0602030504020204" charset="0"/>
                          <a:cs typeface="Lucida Sans Unicode" panose="020B0602030504020204" charset="0"/>
                        </a:rPr>
                        <a:t>I will rain upon, and upon his </a:t>
                      </a:r>
                      <a:endParaRPr lang="en-US">
                        <a:solidFill>
                          <a:srgbClr val="003333"/>
                        </a:solidFill>
                        <a:latin typeface="Lucida Sans Unicode" panose="020B0602030504020204" charset="0"/>
                        <a:cs typeface="Lucida Sans Unicode" panose="020B0602030504020204" charset="0"/>
                      </a:endParaRPr>
                    </a:p>
                    <a:p>
                      <a:pPr algn="just">
                        <a:buNone/>
                      </a:pPr>
                      <a:r>
                        <a:rPr lang="en-US">
                          <a:solidFill>
                            <a:srgbClr val="003333"/>
                          </a:solidFill>
                          <a:latin typeface="Lucida Sans Unicode" panose="020B0602030504020204" charset="0"/>
                          <a:cs typeface="Lucida Sans Unicode" panose="020B0602030504020204" charset="0"/>
                        </a:rPr>
                        <a:t>bands, and upon the many people </a:t>
                      </a:r>
                      <a:endParaRPr lang="en-US">
                        <a:solidFill>
                          <a:srgbClr val="003333"/>
                        </a:solidFill>
                        <a:latin typeface="Lucida Sans Unicode" panose="020B0602030504020204" charset="0"/>
                        <a:cs typeface="Lucida Sans Unicode" panose="020B0602030504020204" charset="0"/>
                      </a:endParaRPr>
                    </a:p>
                    <a:p>
                      <a:pPr algn="just">
                        <a:buNone/>
                      </a:pPr>
                      <a:r>
                        <a:rPr lang="en-US">
                          <a:solidFill>
                            <a:srgbClr val="003333"/>
                          </a:solidFill>
                          <a:latin typeface="Lucida Sans Unicode" panose="020B0602030504020204" charset="0"/>
                          <a:cs typeface="Lucida Sans Unicode" panose="020B0602030504020204" charset="0"/>
                        </a:rPr>
                        <a:t>that are with him, an overflowing </a:t>
                      </a:r>
                      <a:endParaRPr lang="en-US">
                        <a:solidFill>
                          <a:srgbClr val="003333"/>
                        </a:solidFill>
                        <a:latin typeface="Lucida Sans Unicode" panose="020B0602030504020204" charset="0"/>
                        <a:cs typeface="Lucida Sans Unicode" panose="020B0602030504020204" charset="0"/>
                      </a:endParaRPr>
                    </a:p>
                    <a:p>
                      <a:pPr algn="just">
                        <a:buNone/>
                      </a:pPr>
                      <a:r>
                        <a:rPr lang="en-US">
                          <a:solidFill>
                            <a:srgbClr val="003333"/>
                          </a:solidFill>
                          <a:latin typeface="Lucida Sans Unicode" panose="020B0602030504020204" charset="0"/>
                          <a:cs typeface="Lucida Sans Unicode" panose="020B0602030504020204" charset="0"/>
                        </a:rPr>
                        <a:t>rain, and GREAT HAILSTONES, fire, </a:t>
                      </a:r>
                      <a:endParaRPr lang="en-US">
                        <a:solidFill>
                          <a:srgbClr val="003333"/>
                        </a:solidFill>
                        <a:latin typeface="Lucida Sans Unicode" panose="020B0602030504020204" charset="0"/>
                        <a:cs typeface="Lucida Sans Unicode" panose="020B0602030504020204" charset="0"/>
                      </a:endParaRPr>
                    </a:p>
                    <a:p>
                      <a:pPr algn="just">
                        <a:buNone/>
                      </a:pPr>
                      <a:r>
                        <a:rPr lang="en-US">
                          <a:solidFill>
                            <a:srgbClr val="003333"/>
                          </a:solidFill>
                          <a:latin typeface="Lucida Sans Unicode" panose="020B0602030504020204" charset="0"/>
                          <a:cs typeface="Lucida Sans Unicode" panose="020B0602030504020204" charset="0"/>
                        </a:rPr>
                        <a:t>and brimstone</a:t>
                      </a:r>
                      <a:endParaRPr lang="en-US">
                        <a:solidFill>
                          <a:srgbClr val="003333"/>
                        </a:solidFill>
                        <a:latin typeface="Lucida Sans Unicode" panose="020B0602030504020204" charset="0"/>
                        <a:cs typeface="Lucida Sans Unicode" panose="020B0602030504020204" charset="0"/>
                      </a:endParaRPr>
                    </a:p>
                    <a:p>
                      <a:pPr algn="r">
                        <a:buNone/>
                      </a:pPr>
                      <a:r>
                        <a:rPr lang="en-US">
                          <a:solidFill>
                            <a:srgbClr val="003333"/>
                          </a:solidFill>
                          <a:latin typeface="Lucida Sans Unicode" panose="020B0602030504020204" charset="0"/>
                          <a:cs typeface="Lucida Sans Unicode" panose="020B0602030504020204" charset="0"/>
                        </a:rPr>
                        <a:t>Ezekiel 38:22</a:t>
                      </a:r>
                      <a:endParaRPr lang="en-US">
                        <a:solidFill>
                          <a:srgbClr val="003333"/>
                        </a:solidFill>
                        <a:latin typeface="Lucida Sans Unicode" panose="020B0602030504020204" charset="0"/>
                        <a:cs typeface="Lucida Sans Unicode" panose="020B0602030504020204" charset="0"/>
                      </a:endParaRPr>
                    </a:p>
                  </a:txBody>
                  <a:tcPr>
                    <a:solidFill>
                      <a:schemeClr val="accent6">
                        <a:lumMod val="20000"/>
                        <a:lumOff val="80000"/>
                      </a:schemeClr>
                    </a:solidFill>
                  </a:tcPr>
                </a:tc>
              </a:tr>
            </a:tbl>
          </a:graphicData>
        </a:graphic>
      </p:graphicFrame>
      <p:sp>
        <p:nvSpPr>
          <p:cNvPr id="4" name="Text Box 3"/>
          <p:cNvSpPr txBox="1"/>
          <p:nvPr/>
        </p:nvSpPr>
        <p:spPr>
          <a:xfrm>
            <a:off x="2049780" y="870585"/>
            <a:ext cx="9853295" cy="460375"/>
          </a:xfrm>
          <a:prstGeom prst="rect">
            <a:avLst/>
          </a:prstGeom>
          <a:noFill/>
        </p:spPr>
        <p:txBody>
          <a:bodyPr wrap="square" rtlCol="0">
            <a:spAutoFit/>
          </a:bodyPr>
          <a:p>
            <a:pPr algn="l"/>
            <a:r>
              <a:rPr lang="en-US" sz="2400">
                <a:solidFill>
                  <a:schemeClr val="bg1"/>
                </a:solidFill>
              </a:rPr>
              <a:t>Great hailstones falling out of the sky</a:t>
            </a:r>
            <a:endParaRPr lang="en-US" sz="2400">
              <a:solidFill>
                <a:schemeClr val="bg1"/>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31950" y="-27305"/>
            <a:ext cx="9144000" cy="1053465"/>
          </a:xfrm>
        </p:spPr>
        <p:txBody>
          <a:bodyPr>
            <a:normAutofit fontScale="90000"/>
          </a:bodyPr>
          <a:lstStyle/>
          <a:p>
            <a:r>
              <a:rPr lang="en-US" dirty="0">
                <a:solidFill>
                  <a:schemeClr val="accent6">
                    <a:lumMod val="20000"/>
                    <a:lumOff val="80000"/>
                  </a:schemeClr>
                </a:solidFill>
              </a:rPr>
              <a:t>Signs that Gog is the Antichrist</a:t>
            </a:r>
            <a:endParaRPr lang="en-US" dirty="0">
              <a:solidFill>
                <a:schemeClr val="accent6">
                  <a:lumMod val="20000"/>
                  <a:lumOff val="80000"/>
                </a:schemeClr>
              </a:solidFill>
            </a:endParaRPr>
          </a:p>
        </p:txBody>
      </p:sp>
      <p:graphicFrame>
        <p:nvGraphicFramePr>
          <p:cNvPr id="3" name="Table 2"/>
          <p:cNvGraphicFramePr/>
          <p:nvPr/>
        </p:nvGraphicFramePr>
        <p:xfrm>
          <a:off x="1631950" y="1750060"/>
          <a:ext cx="8533765" cy="381000"/>
        </p:xfrm>
        <a:graphic>
          <a:graphicData uri="http://schemas.openxmlformats.org/drawingml/2006/table">
            <a:tbl>
              <a:tblPr firstRow="1" bandRow="1">
                <a:tableStyleId>{5C22544A-7EE6-4342-B048-85BDC9FD1C3A}</a:tableStyleId>
              </a:tblPr>
              <a:tblGrid>
                <a:gridCol w="4266565"/>
                <a:gridCol w="4266565"/>
              </a:tblGrid>
              <a:tr h="381000">
                <a:tc>
                  <a:txBody>
                    <a:bodyPr/>
                    <a:p>
                      <a:pPr algn="just">
                        <a:buNone/>
                      </a:pPr>
                      <a:r>
                        <a:rPr lang="en-US">
                          <a:solidFill>
                            <a:srgbClr val="003333"/>
                          </a:solidFill>
                          <a:latin typeface="Lucida Sans Unicode" panose="020B0602030504020204" charset="0"/>
                          <a:cs typeface="Lucida Sans Unicode" panose="020B0602030504020204" charset="0"/>
                        </a:rPr>
                        <a:t>And I saw three unclean spirits like</a:t>
                      </a:r>
                      <a:endParaRPr lang="en-US">
                        <a:solidFill>
                          <a:srgbClr val="003333"/>
                        </a:solidFill>
                        <a:latin typeface="Lucida Sans Unicode" panose="020B0602030504020204" charset="0"/>
                        <a:cs typeface="Lucida Sans Unicode" panose="020B0602030504020204" charset="0"/>
                      </a:endParaRPr>
                    </a:p>
                    <a:p>
                      <a:pPr algn="just">
                        <a:buNone/>
                      </a:pPr>
                      <a:r>
                        <a:rPr lang="en-US">
                          <a:solidFill>
                            <a:srgbClr val="003333"/>
                          </a:solidFill>
                          <a:latin typeface="Lucida Sans Unicode" panose="020B0602030504020204" charset="0"/>
                          <a:cs typeface="Lucida Sans Unicode" panose="020B0602030504020204" charset="0"/>
                        </a:rPr>
                        <a:t>frogs come out of the mouth of </a:t>
                      </a:r>
                      <a:endParaRPr lang="en-US">
                        <a:solidFill>
                          <a:srgbClr val="003333"/>
                        </a:solidFill>
                        <a:latin typeface="Lucida Sans Unicode" panose="020B0602030504020204" charset="0"/>
                        <a:cs typeface="Lucida Sans Unicode" panose="020B0602030504020204" charset="0"/>
                      </a:endParaRPr>
                    </a:p>
                    <a:p>
                      <a:pPr algn="just">
                        <a:buNone/>
                      </a:pPr>
                      <a:r>
                        <a:rPr lang="en-US">
                          <a:solidFill>
                            <a:srgbClr val="003333"/>
                          </a:solidFill>
                          <a:latin typeface="Lucida Sans Unicode" panose="020B0602030504020204" charset="0"/>
                          <a:cs typeface="Lucida Sans Unicode" panose="020B0602030504020204" charset="0"/>
                        </a:rPr>
                        <a:t>AND I WILL CALL FOR A SWORD </a:t>
                      </a:r>
                      <a:endParaRPr lang="en-US">
                        <a:solidFill>
                          <a:srgbClr val="003333"/>
                        </a:solidFill>
                        <a:latin typeface="Lucida Sans Unicode" panose="020B0602030504020204" charset="0"/>
                        <a:cs typeface="Lucida Sans Unicode" panose="020B0602030504020204" charset="0"/>
                      </a:endParaRPr>
                    </a:p>
                    <a:p>
                      <a:pPr algn="just">
                        <a:buNone/>
                      </a:pPr>
                      <a:r>
                        <a:rPr lang="en-US">
                          <a:solidFill>
                            <a:srgbClr val="003333"/>
                          </a:solidFill>
                          <a:latin typeface="Lucida Sans Unicode" panose="020B0602030504020204" charset="0"/>
                          <a:cs typeface="Lucida Sans Unicode" panose="020B0602030504020204" charset="0"/>
                        </a:rPr>
                        <a:t>AGAINST HIM THROUGHOUT ALL </a:t>
                      </a:r>
                      <a:endParaRPr lang="en-US">
                        <a:solidFill>
                          <a:srgbClr val="003333"/>
                        </a:solidFill>
                        <a:latin typeface="Lucida Sans Unicode" panose="020B0602030504020204" charset="0"/>
                        <a:cs typeface="Lucida Sans Unicode" panose="020B0602030504020204" charset="0"/>
                      </a:endParaRPr>
                    </a:p>
                    <a:p>
                      <a:pPr algn="just">
                        <a:buNone/>
                      </a:pPr>
                      <a:r>
                        <a:rPr lang="en-US">
                          <a:solidFill>
                            <a:srgbClr val="003333"/>
                          </a:solidFill>
                          <a:latin typeface="Lucida Sans Unicode" panose="020B0602030504020204" charset="0"/>
                          <a:cs typeface="Lucida Sans Unicode" panose="020B0602030504020204" charset="0"/>
                        </a:rPr>
                        <a:t>the dragon, and out of the mouth </a:t>
                      </a:r>
                      <a:endParaRPr lang="en-US">
                        <a:solidFill>
                          <a:srgbClr val="003333"/>
                        </a:solidFill>
                        <a:latin typeface="Lucida Sans Unicode" panose="020B0602030504020204" charset="0"/>
                        <a:cs typeface="Lucida Sans Unicode" panose="020B0602030504020204" charset="0"/>
                      </a:endParaRPr>
                    </a:p>
                    <a:p>
                      <a:pPr algn="just">
                        <a:buNone/>
                      </a:pPr>
                      <a:r>
                        <a:rPr lang="en-US">
                          <a:solidFill>
                            <a:srgbClr val="003333"/>
                          </a:solidFill>
                          <a:latin typeface="Lucida Sans Unicode" panose="020B0602030504020204" charset="0"/>
                          <a:cs typeface="Lucida Sans Unicode" panose="020B0602030504020204" charset="0"/>
                        </a:rPr>
                        <a:t>of the beast, and out of the mouth </a:t>
                      </a:r>
                      <a:endParaRPr lang="en-US">
                        <a:solidFill>
                          <a:srgbClr val="003333"/>
                        </a:solidFill>
                        <a:latin typeface="Lucida Sans Unicode" panose="020B0602030504020204" charset="0"/>
                        <a:cs typeface="Lucida Sans Unicode" panose="020B0602030504020204" charset="0"/>
                      </a:endParaRPr>
                    </a:p>
                    <a:p>
                      <a:pPr algn="just">
                        <a:buNone/>
                      </a:pPr>
                      <a:r>
                        <a:rPr lang="en-US">
                          <a:solidFill>
                            <a:srgbClr val="003333"/>
                          </a:solidFill>
                          <a:latin typeface="Lucida Sans Unicode" panose="020B0602030504020204" charset="0"/>
                          <a:cs typeface="Lucida Sans Unicode" panose="020B0602030504020204" charset="0"/>
                        </a:rPr>
                        <a:t>of the false prophet. FOR THEY </a:t>
                      </a:r>
                      <a:endParaRPr lang="en-US">
                        <a:solidFill>
                          <a:srgbClr val="003333"/>
                        </a:solidFill>
                        <a:latin typeface="Lucida Sans Unicode" panose="020B0602030504020204" charset="0"/>
                        <a:cs typeface="Lucida Sans Unicode" panose="020B0602030504020204" charset="0"/>
                      </a:endParaRPr>
                    </a:p>
                    <a:p>
                      <a:pPr algn="just">
                        <a:buNone/>
                      </a:pPr>
                      <a:r>
                        <a:rPr lang="en-US">
                          <a:solidFill>
                            <a:srgbClr val="003333"/>
                          </a:solidFill>
                          <a:latin typeface="Lucida Sans Unicode" panose="020B0602030504020204" charset="0"/>
                          <a:cs typeface="Lucida Sans Unicode" panose="020B0602030504020204" charset="0"/>
                        </a:rPr>
                        <a:t>ARE THE SPIRITS OF DEVILS, </a:t>
                      </a:r>
                      <a:endParaRPr lang="en-US">
                        <a:solidFill>
                          <a:srgbClr val="003333"/>
                        </a:solidFill>
                        <a:latin typeface="Lucida Sans Unicode" panose="020B0602030504020204" charset="0"/>
                        <a:cs typeface="Lucida Sans Unicode" panose="020B0602030504020204" charset="0"/>
                      </a:endParaRPr>
                    </a:p>
                    <a:p>
                      <a:pPr algn="just">
                        <a:buNone/>
                      </a:pPr>
                      <a:r>
                        <a:rPr lang="en-US">
                          <a:solidFill>
                            <a:srgbClr val="003333"/>
                          </a:solidFill>
                          <a:latin typeface="Lucida Sans Unicode" panose="020B0602030504020204" charset="0"/>
                          <a:cs typeface="Lucida Sans Unicode" panose="020B0602030504020204" charset="0"/>
                        </a:rPr>
                        <a:t>WORKING MIRACLES, WHICH GO </a:t>
                      </a:r>
                      <a:endParaRPr lang="en-US">
                        <a:solidFill>
                          <a:srgbClr val="003333"/>
                        </a:solidFill>
                        <a:latin typeface="Lucida Sans Unicode" panose="020B0602030504020204" charset="0"/>
                        <a:cs typeface="Lucida Sans Unicode" panose="020B0602030504020204" charset="0"/>
                      </a:endParaRPr>
                    </a:p>
                    <a:p>
                      <a:pPr algn="just">
                        <a:buNone/>
                      </a:pPr>
                      <a:r>
                        <a:rPr lang="en-US">
                          <a:solidFill>
                            <a:srgbClr val="003333"/>
                          </a:solidFill>
                          <a:latin typeface="Lucida Sans Unicode" panose="020B0602030504020204" charset="0"/>
                          <a:cs typeface="Lucida Sans Unicode" panose="020B0602030504020204" charset="0"/>
                        </a:rPr>
                        <a:t>FORTH UNTO THE KINGS OF THE </a:t>
                      </a:r>
                      <a:endParaRPr lang="en-US">
                        <a:solidFill>
                          <a:srgbClr val="003333"/>
                        </a:solidFill>
                        <a:latin typeface="Lucida Sans Unicode" panose="020B0602030504020204" charset="0"/>
                        <a:cs typeface="Lucida Sans Unicode" panose="020B0602030504020204" charset="0"/>
                      </a:endParaRPr>
                    </a:p>
                    <a:p>
                      <a:pPr algn="just">
                        <a:buNone/>
                      </a:pPr>
                      <a:r>
                        <a:rPr lang="en-US">
                          <a:solidFill>
                            <a:srgbClr val="003333"/>
                          </a:solidFill>
                          <a:latin typeface="Lucida Sans Unicode" panose="020B0602030504020204" charset="0"/>
                          <a:cs typeface="Lucida Sans Unicode" panose="020B0602030504020204" charset="0"/>
                        </a:rPr>
                        <a:t>EARTH AND OF THE WHOLE </a:t>
                      </a:r>
                      <a:endParaRPr lang="en-US">
                        <a:solidFill>
                          <a:srgbClr val="003333"/>
                        </a:solidFill>
                        <a:latin typeface="Lucida Sans Unicode" panose="020B0602030504020204" charset="0"/>
                        <a:cs typeface="Lucida Sans Unicode" panose="020B0602030504020204" charset="0"/>
                      </a:endParaRPr>
                    </a:p>
                    <a:p>
                      <a:pPr algn="just">
                        <a:buNone/>
                      </a:pPr>
                      <a:r>
                        <a:rPr lang="en-US">
                          <a:solidFill>
                            <a:srgbClr val="003333"/>
                          </a:solidFill>
                          <a:latin typeface="Lucida Sans Unicode" panose="020B0602030504020204" charset="0"/>
                          <a:cs typeface="Lucida Sans Unicode" panose="020B0602030504020204" charset="0"/>
                        </a:rPr>
                        <a:t>WORLD, TO GATHER THEM TO THE</a:t>
                      </a:r>
                      <a:endParaRPr lang="en-US">
                        <a:solidFill>
                          <a:srgbClr val="003333"/>
                        </a:solidFill>
                        <a:latin typeface="Lucida Sans Unicode" panose="020B0602030504020204" charset="0"/>
                        <a:cs typeface="Lucida Sans Unicode" panose="020B0602030504020204" charset="0"/>
                      </a:endParaRPr>
                    </a:p>
                    <a:p>
                      <a:pPr algn="just">
                        <a:buNone/>
                      </a:pPr>
                      <a:r>
                        <a:rPr lang="en-US">
                          <a:solidFill>
                            <a:srgbClr val="003333"/>
                          </a:solidFill>
                          <a:latin typeface="Lucida Sans Unicode" panose="020B0602030504020204" charset="0"/>
                          <a:cs typeface="Lucida Sans Unicode" panose="020B0602030504020204" charset="0"/>
                        </a:rPr>
                        <a:t>BATTLE OF THAT GREAT DAY OF </a:t>
                      </a:r>
                      <a:endParaRPr lang="en-US">
                        <a:solidFill>
                          <a:srgbClr val="003333"/>
                        </a:solidFill>
                        <a:latin typeface="Lucida Sans Unicode" panose="020B0602030504020204" charset="0"/>
                        <a:cs typeface="Lucida Sans Unicode" panose="020B0602030504020204" charset="0"/>
                      </a:endParaRPr>
                    </a:p>
                    <a:p>
                      <a:pPr algn="just">
                        <a:buNone/>
                      </a:pPr>
                      <a:r>
                        <a:rPr lang="en-US">
                          <a:solidFill>
                            <a:srgbClr val="003333"/>
                          </a:solidFill>
                          <a:latin typeface="Lucida Sans Unicode" panose="020B0602030504020204" charset="0"/>
                          <a:cs typeface="Lucida Sans Unicode" panose="020B0602030504020204" charset="0"/>
                        </a:rPr>
                        <a:t>GOD ALMIGHTY</a:t>
                      </a:r>
                      <a:endParaRPr lang="en-US">
                        <a:solidFill>
                          <a:srgbClr val="003333"/>
                        </a:solidFill>
                        <a:latin typeface="Lucida Sans Unicode" panose="020B0602030504020204" charset="0"/>
                        <a:cs typeface="Lucida Sans Unicode" panose="020B0602030504020204" charset="0"/>
                      </a:endParaRPr>
                    </a:p>
                    <a:p>
                      <a:pPr algn="just">
                        <a:buNone/>
                      </a:pPr>
                      <a:endParaRPr lang="en-US">
                        <a:solidFill>
                          <a:srgbClr val="003333"/>
                        </a:solidFill>
                        <a:latin typeface="Lucida Sans Unicode" panose="020B0602030504020204" charset="0"/>
                        <a:cs typeface="Lucida Sans Unicode" panose="020B0602030504020204" charset="0"/>
                      </a:endParaRPr>
                    </a:p>
                    <a:p>
                      <a:pPr algn="r">
                        <a:buNone/>
                      </a:pPr>
                      <a:r>
                        <a:rPr lang="en-US" sz="1800">
                          <a:solidFill>
                            <a:srgbClr val="003333"/>
                          </a:solidFill>
                          <a:latin typeface="Lucida Sans Unicode" panose="020B0602030504020204" charset="0"/>
                          <a:cs typeface="Lucida Sans Unicode" panose="020B0602030504020204" charset="0"/>
                          <a:sym typeface="+mn-ea"/>
                        </a:rPr>
                        <a:t>Revelation 16:13-14</a:t>
                      </a:r>
                      <a:endParaRPr lang="en-US" sz="1800">
                        <a:solidFill>
                          <a:srgbClr val="003333"/>
                        </a:solidFill>
                        <a:latin typeface="Lucida Sans Unicode" panose="020B0602030504020204" charset="0"/>
                        <a:cs typeface="Lucida Sans Unicode" panose="020B0602030504020204" charset="0"/>
                        <a:sym typeface="+mn-ea"/>
                      </a:endParaRPr>
                    </a:p>
                  </a:txBody>
                  <a:tcPr>
                    <a:solidFill>
                      <a:schemeClr val="accent6">
                        <a:lumMod val="20000"/>
                        <a:lumOff val="80000"/>
                      </a:schemeClr>
                    </a:solidFill>
                  </a:tcPr>
                </a:tc>
                <a:tc>
                  <a:txBody>
                    <a:bodyPr/>
                    <a:p>
                      <a:pPr algn="just">
                        <a:buNone/>
                      </a:pPr>
                      <a:r>
                        <a:rPr lang="en-US">
                          <a:solidFill>
                            <a:srgbClr val="003333"/>
                          </a:solidFill>
                          <a:latin typeface="Lucida Sans Unicode" panose="020B0602030504020204" charset="0"/>
                          <a:cs typeface="Lucida Sans Unicode" panose="020B0602030504020204" charset="0"/>
                        </a:rPr>
                        <a:t>And I will call for a sword against him throughout all my mountains, saith the Lord GOD: every man's sword shall be against his brother.</a:t>
                      </a:r>
                      <a:endParaRPr lang="en-US">
                        <a:solidFill>
                          <a:srgbClr val="003333"/>
                        </a:solidFill>
                        <a:latin typeface="Lucida Sans Unicode" panose="020B0602030504020204" charset="0"/>
                        <a:cs typeface="Lucida Sans Unicode" panose="020B0602030504020204" charset="0"/>
                      </a:endParaRPr>
                    </a:p>
                    <a:p>
                      <a:pPr algn="just">
                        <a:buNone/>
                      </a:pPr>
                      <a:endParaRPr lang="en-US">
                        <a:solidFill>
                          <a:srgbClr val="003333"/>
                        </a:solidFill>
                        <a:latin typeface="Lucida Sans Unicode" panose="020B0602030504020204" charset="0"/>
                        <a:cs typeface="Lucida Sans Unicode" panose="020B0602030504020204" charset="0"/>
                      </a:endParaRPr>
                    </a:p>
                    <a:p>
                      <a:pPr algn="r">
                        <a:buNone/>
                      </a:pPr>
                      <a:r>
                        <a:rPr lang="en-US">
                          <a:solidFill>
                            <a:srgbClr val="003333"/>
                          </a:solidFill>
                          <a:latin typeface="Lucida Sans Unicode" panose="020B0602030504020204" charset="0"/>
                          <a:cs typeface="Lucida Sans Unicode" panose="020B0602030504020204" charset="0"/>
                        </a:rPr>
                        <a:t>Ezekiel 38:21</a:t>
                      </a:r>
                      <a:endParaRPr lang="en-US">
                        <a:solidFill>
                          <a:srgbClr val="003333"/>
                        </a:solidFill>
                        <a:latin typeface="Lucida Sans Unicode" panose="020B0602030504020204" charset="0"/>
                        <a:cs typeface="Lucida Sans Unicode" panose="020B0602030504020204" charset="0"/>
                      </a:endParaRPr>
                    </a:p>
                    <a:p>
                      <a:pPr algn="r">
                        <a:buNone/>
                      </a:pPr>
                      <a:r>
                        <a:rPr lang="en-US">
                          <a:solidFill>
                            <a:srgbClr val="003333"/>
                          </a:solidFill>
                          <a:latin typeface="Lucida Sans Unicode" panose="020B0602030504020204" charset="0"/>
                          <a:cs typeface="Lucida Sans Unicode" panose="020B0602030504020204" charset="0"/>
                        </a:rPr>
                        <a:t>(God owns all </a:t>
                      </a:r>
                      <a:endParaRPr lang="en-US">
                        <a:solidFill>
                          <a:srgbClr val="003333"/>
                        </a:solidFill>
                        <a:latin typeface="Lucida Sans Unicode" panose="020B0602030504020204" charset="0"/>
                        <a:cs typeface="Lucida Sans Unicode" panose="020B0602030504020204" charset="0"/>
                      </a:endParaRPr>
                    </a:p>
                    <a:p>
                      <a:pPr algn="r">
                        <a:buNone/>
                      </a:pPr>
                      <a:r>
                        <a:rPr lang="en-US">
                          <a:solidFill>
                            <a:srgbClr val="003333"/>
                          </a:solidFill>
                          <a:latin typeface="Lucida Sans Unicode" panose="020B0602030504020204" charset="0"/>
                          <a:cs typeface="Lucida Sans Unicode" panose="020B0602030504020204" charset="0"/>
                        </a:rPr>
                        <a:t>mountains)</a:t>
                      </a:r>
                      <a:endParaRPr lang="en-US">
                        <a:solidFill>
                          <a:srgbClr val="003333"/>
                        </a:solidFill>
                        <a:latin typeface="Lucida Sans Unicode" panose="020B0602030504020204" charset="0"/>
                        <a:cs typeface="Lucida Sans Unicode" panose="020B0602030504020204" charset="0"/>
                      </a:endParaRPr>
                    </a:p>
                  </a:txBody>
                  <a:tcPr>
                    <a:solidFill>
                      <a:schemeClr val="accent6">
                        <a:lumMod val="20000"/>
                        <a:lumOff val="80000"/>
                      </a:schemeClr>
                    </a:solidFill>
                  </a:tcPr>
                </a:tc>
              </a:tr>
            </a:tbl>
          </a:graphicData>
        </a:graphic>
      </p:graphicFrame>
      <p:sp>
        <p:nvSpPr>
          <p:cNvPr id="4" name="Text Box 3"/>
          <p:cNvSpPr txBox="1"/>
          <p:nvPr/>
        </p:nvSpPr>
        <p:spPr>
          <a:xfrm>
            <a:off x="2049780" y="870585"/>
            <a:ext cx="9853295" cy="460375"/>
          </a:xfrm>
          <a:prstGeom prst="rect">
            <a:avLst/>
          </a:prstGeom>
          <a:noFill/>
        </p:spPr>
        <p:txBody>
          <a:bodyPr wrap="square" rtlCol="0">
            <a:spAutoFit/>
          </a:bodyPr>
          <a:p>
            <a:pPr algn="l"/>
            <a:r>
              <a:rPr lang="en-US" sz="2400">
                <a:solidFill>
                  <a:schemeClr val="bg1"/>
                </a:solidFill>
              </a:rPr>
              <a:t>The gathering of armies from all over the earth</a:t>
            </a:r>
            <a:endParaRPr lang="en-US" sz="2400">
              <a:solidFill>
                <a:schemeClr val="bg1"/>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31950" y="-27305"/>
            <a:ext cx="9144000" cy="1053465"/>
          </a:xfrm>
        </p:spPr>
        <p:txBody>
          <a:bodyPr>
            <a:normAutofit fontScale="90000"/>
          </a:bodyPr>
          <a:lstStyle/>
          <a:p>
            <a:r>
              <a:rPr lang="en-US" dirty="0">
                <a:solidFill>
                  <a:schemeClr val="accent6">
                    <a:lumMod val="20000"/>
                    <a:lumOff val="80000"/>
                  </a:schemeClr>
                </a:solidFill>
              </a:rPr>
              <a:t>Signs that Gog is the Antichrist</a:t>
            </a:r>
            <a:endParaRPr lang="en-US" dirty="0">
              <a:solidFill>
                <a:schemeClr val="accent6">
                  <a:lumMod val="20000"/>
                  <a:lumOff val="80000"/>
                </a:schemeClr>
              </a:solidFill>
            </a:endParaRPr>
          </a:p>
        </p:txBody>
      </p:sp>
      <p:graphicFrame>
        <p:nvGraphicFramePr>
          <p:cNvPr id="3" name="Table 2"/>
          <p:cNvGraphicFramePr/>
          <p:nvPr/>
        </p:nvGraphicFramePr>
        <p:xfrm>
          <a:off x="1631950" y="1750060"/>
          <a:ext cx="8533765" cy="381000"/>
        </p:xfrm>
        <a:graphic>
          <a:graphicData uri="http://schemas.openxmlformats.org/drawingml/2006/table">
            <a:tbl>
              <a:tblPr firstRow="1" bandRow="1">
                <a:tableStyleId>{5C22544A-7EE6-4342-B048-85BDC9FD1C3A}</a:tableStyleId>
              </a:tblPr>
              <a:tblGrid>
                <a:gridCol w="4266565"/>
                <a:gridCol w="4266565"/>
              </a:tblGrid>
              <a:tr h="381000">
                <a:tc>
                  <a:txBody>
                    <a:bodyPr/>
                    <a:p>
                      <a:pPr algn="just">
                        <a:buNone/>
                      </a:pPr>
                      <a:r>
                        <a:rPr lang="en-US">
                          <a:solidFill>
                            <a:srgbClr val="003333"/>
                          </a:solidFill>
                          <a:latin typeface="Lucida Sans Unicode" panose="020B0602030504020204" charset="0"/>
                          <a:cs typeface="Lucida Sans Unicode" panose="020B0602030504020204" charset="0"/>
                        </a:rPr>
                        <a:t>AND THE SECOND ANGEL POURED </a:t>
                      </a:r>
                      <a:endParaRPr lang="en-US">
                        <a:solidFill>
                          <a:srgbClr val="003333"/>
                        </a:solidFill>
                        <a:latin typeface="Lucida Sans Unicode" panose="020B0602030504020204" charset="0"/>
                        <a:cs typeface="Lucida Sans Unicode" panose="020B0602030504020204" charset="0"/>
                      </a:endParaRPr>
                    </a:p>
                    <a:p>
                      <a:pPr algn="just">
                        <a:buNone/>
                      </a:pPr>
                      <a:r>
                        <a:rPr lang="en-US">
                          <a:solidFill>
                            <a:srgbClr val="003333"/>
                          </a:solidFill>
                          <a:latin typeface="Lucida Sans Unicode" panose="020B0602030504020204" charset="0"/>
                          <a:cs typeface="Lucida Sans Unicode" panose="020B0602030504020204" charset="0"/>
                        </a:rPr>
                        <a:t>OUT HIS VIAL UPON THE SEA; AND </a:t>
                      </a:r>
                      <a:endParaRPr lang="en-US">
                        <a:solidFill>
                          <a:srgbClr val="003333"/>
                        </a:solidFill>
                        <a:latin typeface="Lucida Sans Unicode" panose="020B0602030504020204" charset="0"/>
                        <a:cs typeface="Lucida Sans Unicode" panose="020B0602030504020204" charset="0"/>
                      </a:endParaRPr>
                    </a:p>
                    <a:p>
                      <a:pPr algn="just">
                        <a:buNone/>
                      </a:pPr>
                      <a:r>
                        <a:rPr lang="en-US">
                          <a:solidFill>
                            <a:srgbClr val="003333"/>
                          </a:solidFill>
                          <a:latin typeface="Lucida Sans Unicode" panose="020B0602030504020204" charset="0"/>
                          <a:cs typeface="Lucida Sans Unicode" panose="020B0602030504020204" charset="0"/>
                        </a:rPr>
                        <a:t>IT BECAME AS THE BLOOD OF A </a:t>
                      </a:r>
                      <a:endParaRPr lang="en-US">
                        <a:solidFill>
                          <a:srgbClr val="003333"/>
                        </a:solidFill>
                        <a:latin typeface="Lucida Sans Unicode" panose="020B0602030504020204" charset="0"/>
                        <a:cs typeface="Lucida Sans Unicode" panose="020B0602030504020204" charset="0"/>
                      </a:endParaRPr>
                    </a:p>
                    <a:p>
                      <a:pPr algn="just">
                        <a:buNone/>
                      </a:pPr>
                      <a:r>
                        <a:rPr lang="en-US">
                          <a:solidFill>
                            <a:srgbClr val="003333"/>
                          </a:solidFill>
                          <a:latin typeface="Lucida Sans Unicode" panose="020B0602030504020204" charset="0"/>
                          <a:cs typeface="Lucida Sans Unicode" panose="020B0602030504020204" charset="0"/>
                        </a:rPr>
                        <a:t>DEAD MAN: AND EVERY LIVING </a:t>
                      </a:r>
                      <a:endParaRPr lang="en-US">
                        <a:solidFill>
                          <a:srgbClr val="003333"/>
                        </a:solidFill>
                        <a:latin typeface="Lucida Sans Unicode" panose="020B0602030504020204" charset="0"/>
                        <a:cs typeface="Lucida Sans Unicode" panose="020B0602030504020204" charset="0"/>
                      </a:endParaRPr>
                    </a:p>
                    <a:p>
                      <a:pPr algn="just">
                        <a:buNone/>
                      </a:pPr>
                      <a:r>
                        <a:rPr lang="en-US">
                          <a:solidFill>
                            <a:srgbClr val="003333"/>
                          </a:solidFill>
                          <a:latin typeface="Lucida Sans Unicode" panose="020B0602030504020204" charset="0"/>
                          <a:cs typeface="Lucida Sans Unicode" panose="020B0602030504020204" charset="0"/>
                        </a:rPr>
                        <a:t>SOUL DIED IN THE SEA. And the </a:t>
                      </a:r>
                      <a:endParaRPr lang="en-US">
                        <a:solidFill>
                          <a:srgbClr val="003333"/>
                        </a:solidFill>
                        <a:latin typeface="Lucida Sans Unicode" panose="020B0602030504020204" charset="0"/>
                        <a:cs typeface="Lucida Sans Unicode" panose="020B0602030504020204" charset="0"/>
                      </a:endParaRPr>
                    </a:p>
                    <a:p>
                      <a:pPr algn="just">
                        <a:buNone/>
                      </a:pPr>
                      <a:r>
                        <a:rPr lang="en-US">
                          <a:solidFill>
                            <a:srgbClr val="003333"/>
                          </a:solidFill>
                          <a:latin typeface="Lucida Sans Unicode" panose="020B0602030504020204" charset="0"/>
                          <a:cs typeface="Lucida Sans Unicode" panose="020B0602030504020204" charset="0"/>
                        </a:rPr>
                        <a:t>third angel poured out his vial </a:t>
                      </a:r>
                      <a:endParaRPr lang="en-US">
                        <a:solidFill>
                          <a:srgbClr val="003333"/>
                        </a:solidFill>
                        <a:latin typeface="Lucida Sans Unicode" panose="020B0602030504020204" charset="0"/>
                        <a:cs typeface="Lucida Sans Unicode" panose="020B0602030504020204" charset="0"/>
                      </a:endParaRPr>
                    </a:p>
                    <a:p>
                      <a:pPr algn="just">
                        <a:buNone/>
                      </a:pPr>
                      <a:r>
                        <a:rPr lang="en-US">
                          <a:solidFill>
                            <a:srgbClr val="003333"/>
                          </a:solidFill>
                          <a:latin typeface="Lucida Sans Unicode" panose="020B0602030504020204" charset="0"/>
                          <a:cs typeface="Lucida Sans Unicode" panose="020B0602030504020204" charset="0"/>
                        </a:rPr>
                        <a:t>upon the rivers and fountains of </a:t>
                      </a:r>
                      <a:endParaRPr lang="en-US">
                        <a:solidFill>
                          <a:srgbClr val="003333"/>
                        </a:solidFill>
                        <a:latin typeface="Lucida Sans Unicode" panose="020B0602030504020204" charset="0"/>
                        <a:cs typeface="Lucida Sans Unicode" panose="020B0602030504020204" charset="0"/>
                      </a:endParaRPr>
                    </a:p>
                    <a:p>
                      <a:pPr algn="just">
                        <a:buNone/>
                      </a:pPr>
                      <a:r>
                        <a:rPr lang="en-US">
                          <a:solidFill>
                            <a:srgbClr val="003333"/>
                          </a:solidFill>
                          <a:latin typeface="Lucida Sans Unicode" panose="020B0602030504020204" charset="0"/>
                          <a:cs typeface="Lucida Sans Unicode" panose="020B0602030504020204" charset="0"/>
                        </a:rPr>
                        <a:t>waters; and they became BLOOD. </a:t>
                      </a:r>
                      <a:endParaRPr lang="en-US">
                        <a:solidFill>
                          <a:srgbClr val="003333"/>
                        </a:solidFill>
                        <a:latin typeface="Lucida Sans Unicode" panose="020B0602030504020204" charset="0"/>
                        <a:cs typeface="Lucida Sans Unicode" panose="020B0602030504020204" charset="0"/>
                      </a:endParaRPr>
                    </a:p>
                    <a:p>
                      <a:pPr algn="just">
                        <a:buNone/>
                      </a:pPr>
                      <a:r>
                        <a:rPr lang="en-US">
                          <a:solidFill>
                            <a:srgbClr val="003333"/>
                          </a:solidFill>
                          <a:latin typeface="Lucida Sans Unicode" panose="020B0602030504020204" charset="0"/>
                          <a:cs typeface="Lucida Sans Unicode" panose="020B0602030504020204" charset="0"/>
                        </a:rPr>
                        <a:t>And I heard the angel of the waters</a:t>
                      </a:r>
                      <a:endParaRPr lang="en-US">
                        <a:solidFill>
                          <a:srgbClr val="003333"/>
                        </a:solidFill>
                        <a:latin typeface="Lucida Sans Unicode" panose="020B0602030504020204" charset="0"/>
                        <a:cs typeface="Lucida Sans Unicode" panose="020B0602030504020204" charset="0"/>
                      </a:endParaRPr>
                    </a:p>
                    <a:p>
                      <a:pPr algn="just">
                        <a:buNone/>
                      </a:pPr>
                      <a:r>
                        <a:rPr lang="en-US">
                          <a:solidFill>
                            <a:srgbClr val="003333"/>
                          </a:solidFill>
                          <a:latin typeface="Lucida Sans Unicode" panose="020B0602030504020204" charset="0"/>
                          <a:cs typeface="Lucida Sans Unicode" panose="020B0602030504020204" charset="0"/>
                        </a:rPr>
                        <a:t>say, Thou art righteous, O Lord, </a:t>
                      </a:r>
                      <a:endParaRPr lang="en-US">
                        <a:solidFill>
                          <a:srgbClr val="003333"/>
                        </a:solidFill>
                        <a:latin typeface="Lucida Sans Unicode" panose="020B0602030504020204" charset="0"/>
                        <a:cs typeface="Lucida Sans Unicode" panose="020B0602030504020204" charset="0"/>
                      </a:endParaRPr>
                    </a:p>
                    <a:p>
                      <a:pPr algn="just">
                        <a:buNone/>
                      </a:pPr>
                      <a:r>
                        <a:rPr lang="en-US">
                          <a:solidFill>
                            <a:srgbClr val="003333"/>
                          </a:solidFill>
                          <a:latin typeface="Lucida Sans Unicode" panose="020B0602030504020204" charset="0"/>
                          <a:cs typeface="Lucida Sans Unicode" panose="020B0602030504020204" charset="0"/>
                        </a:rPr>
                        <a:t>which art, and wast, and shalt be, </a:t>
                      </a:r>
                      <a:endParaRPr lang="en-US">
                        <a:solidFill>
                          <a:srgbClr val="003333"/>
                        </a:solidFill>
                        <a:latin typeface="Lucida Sans Unicode" panose="020B0602030504020204" charset="0"/>
                        <a:cs typeface="Lucida Sans Unicode" panose="020B0602030504020204" charset="0"/>
                      </a:endParaRPr>
                    </a:p>
                    <a:p>
                      <a:pPr algn="just">
                        <a:buNone/>
                      </a:pPr>
                      <a:r>
                        <a:rPr lang="en-US">
                          <a:solidFill>
                            <a:srgbClr val="003333"/>
                          </a:solidFill>
                          <a:latin typeface="Lucida Sans Unicode" panose="020B0602030504020204" charset="0"/>
                          <a:cs typeface="Lucida Sans Unicode" panose="020B0602030504020204" charset="0"/>
                        </a:rPr>
                        <a:t>because thou hast judged thus. </a:t>
                      </a:r>
                      <a:endParaRPr lang="en-US">
                        <a:solidFill>
                          <a:srgbClr val="003333"/>
                        </a:solidFill>
                        <a:latin typeface="Lucida Sans Unicode" panose="020B0602030504020204" charset="0"/>
                        <a:cs typeface="Lucida Sans Unicode" panose="020B0602030504020204" charset="0"/>
                      </a:endParaRPr>
                    </a:p>
                    <a:p>
                      <a:pPr algn="just">
                        <a:buNone/>
                      </a:pPr>
                      <a:r>
                        <a:rPr lang="en-US">
                          <a:solidFill>
                            <a:srgbClr val="003333"/>
                          </a:solidFill>
                          <a:latin typeface="Lucida Sans Unicode" panose="020B0602030504020204" charset="0"/>
                          <a:cs typeface="Lucida Sans Unicode" panose="020B0602030504020204" charset="0"/>
                        </a:rPr>
                        <a:t>For they have shed the blood of </a:t>
                      </a:r>
                      <a:endParaRPr lang="en-US">
                        <a:solidFill>
                          <a:srgbClr val="003333"/>
                        </a:solidFill>
                        <a:latin typeface="Lucida Sans Unicode" panose="020B0602030504020204" charset="0"/>
                        <a:cs typeface="Lucida Sans Unicode" panose="020B0602030504020204" charset="0"/>
                      </a:endParaRPr>
                    </a:p>
                    <a:p>
                      <a:pPr algn="just">
                        <a:buNone/>
                      </a:pPr>
                      <a:r>
                        <a:rPr lang="en-US">
                          <a:solidFill>
                            <a:srgbClr val="003333"/>
                          </a:solidFill>
                          <a:latin typeface="Lucida Sans Unicode" panose="020B0602030504020204" charset="0"/>
                          <a:cs typeface="Lucida Sans Unicode" panose="020B0602030504020204" charset="0"/>
                        </a:rPr>
                        <a:t>saints and prophets, and thou hast</a:t>
                      </a:r>
                      <a:endParaRPr lang="en-US">
                        <a:solidFill>
                          <a:srgbClr val="003333"/>
                        </a:solidFill>
                        <a:latin typeface="Lucida Sans Unicode" panose="020B0602030504020204" charset="0"/>
                        <a:cs typeface="Lucida Sans Unicode" panose="020B0602030504020204" charset="0"/>
                      </a:endParaRPr>
                    </a:p>
                    <a:p>
                      <a:pPr algn="just">
                        <a:buNone/>
                      </a:pPr>
                      <a:r>
                        <a:rPr lang="en-US">
                          <a:solidFill>
                            <a:srgbClr val="003333"/>
                          </a:solidFill>
                          <a:latin typeface="Lucida Sans Unicode" panose="020B0602030504020204" charset="0"/>
                          <a:cs typeface="Lucida Sans Unicode" panose="020B0602030504020204" charset="0"/>
                        </a:rPr>
                        <a:t>given them blood to drink; for they</a:t>
                      </a:r>
                      <a:endParaRPr lang="en-US">
                        <a:solidFill>
                          <a:srgbClr val="003333"/>
                        </a:solidFill>
                        <a:latin typeface="Lucida Sans Unicode" panose="020B0602030504020204" charset="0"/>
                        <a:cs typeface="Lucida Sans Unicode" panose="020B0602030504020204" charset="0"/>
                      </a:endParaRPr>
                    </a:p>
                    <a:p>
                      <a:pPr algn="just">
                        <a:buNone/>
                      </a:pPr>
                      <a:r>
                        <a:rPr lang="en-US">
                          <a:solidFill>
                            <a:srgbClr val="003333"/>
                          </a:solidFill>
                          <a:latin typeface="Lucida Sans Unicode" panose="020B0602030504020204" charset="0"/>
                          <a:cs typeface="Lucida Sans Unicode" panose="020B0602030504020204" charset="0"/>
                        </a:rPr>
                        <a:t>are worthy.</a:t>
                      </a:r>
                      <a:endParaRPr lang="en-US">
                        <a:solidFill>
                          <a:srgbClr val="003333"/>
                        </a:solidFill>
                        <a:latin typeface="Lucida Sans Unicode" panose="020B0602030504020204" charset="0"/>
                        <a:cs typeface="Lucida Sans Unicode" panose="020B0602030504020204" charset="0"/>
                      </a:endParaRPr>
                    </a:p>
                    <a:p>
                      <a:pPr algn="r">
                        <a:buNone/>
                      </a:pPr>
                      <a:r>
                        <a:rPr lang="en-US" sz="1800">
                          <a:solidFill>
                            <a:srgbClr val="003333"/>
                          </a:solidFill>
                          <a:latin typeface="Lucida Sans Unicode" panose="020B0602030504020204" charset="0"/>
                          <a:cs typeface="Lucida Sans Unicode" panose="020B0602030504020204" charset="0"/>
                          <a:sym typeface="+mn-ea"/>
                        </a:rPr>
                        <a:t>Revelation 16:3-6</a:t>
                      </a:r>
                      <a:endParaRPr lang="en-US" sz="1800">
                        <a:solidFill>
                          <a:srgbClr val="003333"/>
                        </a:solidFill>
                        <a:latin typeface="Lucida Sans Unicode" panose="020B0602030504020204" charset="0"/>
                        <a:cs typeface="Lucida Sans Unicode" panose="020B0602030504020204" charset="0"/>
                        <a:sym typeface="+mn-ea"/>
                      </a:endParaRPr>
                    </a:p>
                  </a:txBody>
                  <a:tcPr>
                    <a:solidFill>
                      <a:schemeClr val="accent6">
                        <a:lumMod val="20000"/>
                        <a:lumOff val="80000"/>
                      </a:schemeClr>
                    </a:solidFill>
                  </a:tcPr>
                </a:tc>
                <a:tc>
                  <a:txBody>
                    <a:bodyPr/>
                    <a:p>
                      <a:pPr algn="just">
                        <a:buNone/>
                      </a:pPr>
                      <a:r>
                        <a:rPr lang="en-US">
                          <a:solidFill>
                            <a:srgbClr val="003333"/>
                          </a:solidFill>
                          <a:latin typeface="Lucida Sans Unicode" panose="020B0602030504020204" charset="0"/>
                          <a:cs typeface="Lucida Sans Unicode" panose="020B0602030504020204" charset="0"/>
                        </a:rPr>
                        <a:t>And I will plead against Him with </a:t>
                      </a:r>
                      <a:endParaRPr lang="en-US">
                        <a:solidFill>
                          <a:srgbClr val="003333"/>
                        </a:solidFill>
                        <a:latin typeface="Lucida Sans Unicode" panose="020B0602030504020204" charset="0"/>
                        <a:cs typeface="Lucida Sans Unicode" panose="020B0602030504020204" charset="0"/>
                      </a:endParaRPr>
                    </a:p>
                    <a:p>
                      <a:pPr algn="just">
                        <a:buNone/>
                      </a:pPr>
                      <a:r>
                        <a:rPr lang="en-US">
                          <a:solidFill>
                            <a:srgbClr val="003333"/>
                          </a:solidFill>
                          <a:latin typeface="Lucida Sans Unicode" panose="020B0602030504020204" charset="0"/>
                          <a:cs typeface="Lucida Sans Unicode" panose="020B0602030504020204" charset="0"/>
                        </a:rPr>
                        <a:t>PESTILENCE AND WITH BLOOD; And</a:t>
                      </a:r>
                      <a:endParaRPr lang="en-US">
                        <a:solidFill>
                          <a:srgbClr val="003333"/>
                        </a:solidFill>
                        <a:latin typeface="Lucida Sans Unicode" panose="020B0602030504020204" charset="0"/>
                        <a:cs typeface="Lucida Sans Unicode" panose="020B0602030504020204" charset="0"/>
                      </a:endParaRPr>
                    </a:p>
                    <a:p>
                      <a:pPr algn="just">
                        <a:buNone/>
                      </a:pPr>
                      <a:r>
                        <a:rPr lang="en-US">
                          <a:solidFill>
                            <a:srgbClr val="003333"/>
                          </a:solidFill>
                          <a:latin typeface="Lucida Sans Unicode" panose="020B0602030504020204" charset="0"/>
                          <a:cs typeface="Lucida Sans Unicode" panose="020B0602030504020204" charset="0"/>
                        </a:rPr>
                        <a:t>I will rain upon, and upon his </a:t>
                      </a:r>
                      <a:endParaRPr lang="en-US">
                        <a:solidFill>
                          <a:srgbClr val="003333"/>
                        </a:solidFill>
                        <a:latin typeface="Lucida Sans Unicode" panose="020B0602030504020204" charset="0"/>
                        <a:cs typeface="Lucida Sans Unicode" panose="020B0602030504020204" charset="0"/>
                      </a:endParaRPr>
                    </a:p>
                    <a:p>
                      <a:pPr algn="just">
                        <a:buNone/>
                      </a:pPr>
                      <a:r>
                        <a:rPr lang="en-US">
                          <a:solidFill>
                            <a:srgbClr val="003333"/>
                          </a:solidFill>
                          <a:latin typeface="Lucida Sans Unicode" panose="020B0602030504020204" charset="0"/>
                          <a:cs typeface="Lucida Sans Unicode" panose="020B0602030504020204" charset="0"/>
                        </a:rPr>
                        <a:t>bands, and upon the many people </a:t>
                      </a:r>
                      <a:endParaRPr lang="en-US">
                        <a:solidFill>
                          <a:srgbClr val="003333"/>
                        </a:solidFill>
                        <a:latin typeface="Lucida Sans Unicode" panose="020B0602030504020204" charset="0"/>
                        <a:cs typeface="Lucida Sans Unicode" panose="020B0602030504020204" charset="0"/>
                      </a:endParaRPr>
                    </a:p>
                    <a:p>
                      <a:pPr algn="just">
                        <a:buNone/>
                      </a:pPr>
                      <a:r>
                        <a:rPr lang="en-US">
                          <a:solidFill>
                            <a:srgbClr val="003333"/>
                          </a:solidFill>
                          <a:latin typeface="Lucida Sans Unicode" panose="020B0602030504020204" charset="0"/>
                          <a:cs typeface="Lucida Sans Unicode" panose="020B0602030504020204" charset="0"/>
                        </a:rPr>
                        <a:t>that are with him, an overflowing </a:t>
                      </a:r>
                      <a:endParaRPr lang="en-US">
                        <a:solidFill>
                          <a:srgbClr val="003333"/>
                        </a:solidFill>
                        <a:latin typeface="Lucida Sans Unicode" panose="020B0602030504020204" charset="0"/>
                        <a:cs typeface="Lucida Sans Unicode" panose="020B0602030504020204" charset="0"/>
                      </a:endParaRPr>
                    </a:p>
                    <a:p>
                      <a:pPr algn="just">
                        <a:buNone/>
                      </a:pPr>
                      <a:r>
                        <a:rPr lang="en-US">
                          <a:solidFill>
                            <a:srgbClr val="003333"/>
                          </a:solidFill>
                          <a:latin typeface="Lucida Sans Unicode" panose="020B0602030504020204" charset="0"/>
                          <a:cs typeface="Lucida Sans Unicode" panose="020B0602030504020204" charset="0"/>
                        </a:rPr>
                        <a:t>rain, and GREAT HAILSTONES, fire, </a:t>
                      </a:r>
                      <a:endParaRPr lang="en-US">
                        <a:solidFill>
                          <a:srgbClr val="003333"/>
                        </a:solidFill>
                        <a:latin typeface="Lucida Sans Unicode" panose="020B0602030504020204" charset="0"/>
                        <a:cs typeface="Lucida Sans Unicode" panose="020B0602030504020204" charset="0"/>
                      </a:endParaRPr>
                    </a:p>
                    <a:p>
                      <a:pPr algn="just">
                        <a:buNone/>
                      </a:pPr>
                      <a:r>
                        <a:rPr lang="en-US">
                          <a:solidFill>
                            <a:srgbClr val="003333"/>
                          </a:solidFill>
                          <a:latin typeface="Lucida Sans Unicode" panose="020B0602030504020204" charset="0"/>
                          <a:cs typeface="Lucida Sans Unicode" panose="020B0602030504020204" charset="0"/>
                        </a:rPr>
                        <a:t>and brimstone</a:t>
                      </a:r>
                      <a:endParaRPr lang="en-US">
                        <a:solidFill>
                          <a:srgbClr val="003333"/>
                        </a:solidFill>
                        <a:latin typeface="Lucida Sans Unicode" panose="020B0602030504020204" charset="0"/>
                        <a:cs typeface="Lucida Sans Unicode" panose="020B0602030504020204" charset="0"/>
                      </a:endParaRPr>
                    </a:p>
                    <a:p>
                      <a:pPr algn="r">
                        <a:buNone/>
                      </a:pPr>
                      <a:r>
                        <a:rPr lang="en-US">
                          <a:solidFill>
                            <a:srgbClr val="003333"/>
                          </a:solidFill>
                          <a:latin typeface="Lucida Sans Unicode" panose="020B0602030504020204" charset="0"/>
                          <a:cs typeface="Lucida Sans Unicode" panose="020B0602030504020204" charset="0"/>
                        </a:rPr>
                        <a:t>Ezekiel 38:22</a:t>
                      </a:r>
                      <a:endParaRPr lang="en-US">
                        <a:solidFill>
                          <a:srgbClr val="003333"/>
                        </a:solidFill>
                        <a:latin typeface="Lucida Sans Unicode" panose="020B0602030504020204" charset="0"/>
                        <a:cs typeface="Lucida Sans Unicode" panose="020B0602030504020204" charset="0"/>
                      </a:endParaRPr>
                    </a:p>
                  </a:txBody>
                  <a:tcPr>
                    <a:solidFill>
                      <a:schemeClr val="accent6">
                        <a:lumMod val="20000"/>
                        <a:lumOff val="80000"/>
                      </a:schemeClr>
                    </a:solidFill>
                  </a:tcPr>
                </a:tc>
              </a:tr>
            </a:tbl>
          </a:graphicData>
        </a:graphic>
      </p:graphicFrame>
      <p:sp>
        <p:nvSpPr>
          <p:cNvPr id="4" name="Text Box 3"/>
          <p:cNvSpPr txBox="1"/>
          <p:nvPr/>
        </p:nvSpPr>
        <p:spPr>
          <a:xfrm>
            <a:off x="2049780" y="870585"/>
            <a:ext cx="9853295" cy="460375"/>
          </a:xfrm>
          <a:prstGeom prst="rect">
            <a:avLst/>
          </a:prstGeom>
          <a:noFill/>
        </p:spPr>
        <p:txBody>
          <a:bodyPr wrap="square" rtlCol="0">
            <a:spAutoFit/>
          </a:bodyPr>
          <a:p>
            <a:pPr algn="l"/>
            <a:r>
              <a:rPr lang="en-US" sz="2400">
                <a:solidFill>
                  <a:schemeClr val="bg1"/>
                </a:solidFill>
              </a:rPr>
              <a:t>Raining down blood upon the earth, contaminating all waters</a:t>
            </a:r>
            <a:endParaRPr lang="en-US" sz="2400">
              <a:solidFill>
                <a:schemeClr val="bg1"/>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31950" y="-27305"/>
            <a:ext cx="9144000" cy="1053465"/>
          </a:xfrm>
        </p:spPr>
        <p:txBody>
          <a:bodyPr>
            <a:normAutofit fontScale="90000"/>
          </a:bodyPr>
          <a:lstStyle/>
          <a:p>
            <a:r>
              <a:rPr lang="en-US" dirty="0">
                <a:solidFill>
                  <a:schemeClr val="accent6">
                    <a:lumMod val="20000"/>
                    <a:lumOff val="80000"/>
                  </a:schemeClr>
                </a:solidFill>
              </a:rPr>
              <a:t>Signs that Gog is the Antichrist</a:t>
            </a:r>
            <a:endParaRPr lang="en-US" dirty="0">
              <a:solidFill>
                <a:schemeClr val="accent6">
                  <a:lumMod val="20000"/>
                  <a:lumOff val="80000"/>
                </a:schemeClr>
              </a:solidFill>
            </a:endParaRPr>
          </a:p>
        </p:txBody>
      </p:sp>
      <p:graphicFrame>
        <p:nvGraphicFramePr>
          <p:cNvPr id="3" name="Table 2"/>
          <p:cNvGraphicFramePr/>
          <p:nvPr/>
        </p:nvGraphicFramePr>
        <p:xfrm>
          <a:off x="1631950" y="1750060"/>
          <a:ext cx="8533765" cy="381000"/>
        </p:xfrm>
        <a:graphic>
          <a:graphicData uri="http://schemas.openxmlformats.org/drawingml/2006/table">
            <a:tbl>
              <a:tblPr firstRow="1" bandRow="1">
                <a:tableStyleId>{5C22544A-7EE6-4342-B048-85BDC9FD1C3A}</a:tableStyleId>
              </a:tblPr>
              <a:tblGrid>
                <a:gridCol w="4266565"/>
                <a:gridCol w="4266565"/>
              </a:tblGrid>
              <a:tr h="381000">
                <a:tc>
                  <a:txBody>
                    <a:bodyPr/>
                    <a:p>
                      <a:pPr algn="just">
                        <a:buNone/>
                      </a:pPr>
                      <a:r>
                        <a:rPr lang="en-US">
                          <a:solidFill>
                            <a:srgbClr val="003333"/>
                          </a:solidFill>
                          <a:latin typeface="Lucida Sans Unicode" panose="020B0602030504020204" charset="0"/>
                          <a:cs typeface="Lucida Sans Unicode" panose="020B0602030504020204" charset="0"/>
                        </a:rPr>
                        <a:t>And the first went, and poured out</a:t>
                      </a:r>
                      <a:endParaRPr lang="en-US">
                        <a:solidFill>
                          <a:srgbClr val="003333"/>
                        </a:solidFill>
                        <a:latin typeface="Lucida Sans Unicode" panose="020B0602030504020204" charset="0"/>
                        <a:cs typeface="Lucida Sans Unicode" panose="020B0602030504020204" charset="0"/>
                      </a:endParaRPr>
                    </a:p>
                    <a:p>
                      <a:pPr algn="just">
                        <a:buNone/>
                      </a:pPr>
                      <a:r>
                        <a:rPr lang="en-US">
                          <a:solidFill>
                            <a:srgbClr val="003333"/>
                          </a:solidFill>
                          <a:latin typeface="Lucida Sans Unicode" panose="020B0602030504020204" charset="0"/>
                          <a:cs typeface="Lucida Sans Unicode" panose="020B0602030504020204" charset="0"/>
                        </a:rPr>
                        <a:t>his vial upon the earth; and there </a:t>
                      </a:r>
                      <a:endParaRPr lang="en-US">
                        <a:solidFill>
                          <a:srgbClr val="003333"/>
                        </a:solidFill>
                        <a:latin typeface="Lucida Sans Unicode" panose="020B0602030504020204" charset="0"/>
                        <a:cs typeface="Lucida Sans Unicode" panose="020B0602030504020204" charset="0"/>
                      </a:endParaRPr>
                    </a:p>
                    <a:p>
                      <a:pPr algn="just">
                        <a:buNone/>
                      </a:pPr>
                      <a:r>
                        <a:rPr lang="en-US">
                          <a:solidFill>
                            <a:srgbClr val="003333"/>
                          </a:solidFill>
                          <a:latin typeface="Lucida Sans Unicode" panose="020B0602030504020204" charset="0"/>
                          <a:cs typeface="Lucida Sans Unicode" panose="020B0602030504020204" charset="0"/>
                        </a:rPr>
                        <a:t>fell a noisome and grievous sore </a:t>
                      </a:r>
                      <a:endParaRPr lang="en-US">
                        <a:solidFill>
                          <a:srgbClr val="003333"/>
                        </a:solidFill>
                        <a:latin typeface="Lucida Sans Unicode" panose="020B0602030504020204" charset="0"/>
                        <a:cs typeface="Lucida Sans Unicode" panose="020B0602030504020204" charset="0"/>
                      </a:endParaRPr>
                    </a:p>
                    <a:p>
                      <a:pPr algn="just">
                        <a:buNone/>
                      </a:pPr>
                      <a:r>
                        <a:rPr lang="en-US">
                          <a:solidFill>
                            <a:srgbClr val="003333"/>
                          </a:solidFill>
                          <a:latin typeface="Lucida Sans Unicode" panose="020B0602030504020204" charset="0"/>
                          <a:cs typeface="Lucida Sans Unicode" panose="020B0602030504020204" charset="0"/>
                        </a:rPr>
                        <a:t>upon the men which had the mark </a:t>
                      </a:r>
                      <a:endParaRPr lang="en-US">
                        <a:solidFill>
                          <a:srgbClr val="003333"/>
                        </a:solidFill>
                        <a:latin typeface="Lucida Sans Unicode" panose="020B0602030504020204" charset="0"/>
                        <a:cs typeface="Lucida Sans Unicode" panose="020B0602030504020204" charset="0"/>
                      </a:endParaRPr>
                    </a:p>
                    <a:p>
                      <a:pPr algn="just">
                        <a:buNone/>
                      </a:pPr>
                      <a:r>
                        <a:rPr lang="en-US">
                          <a:solidFill>
                            <a:srgbClr val="003333"/>
                          </a:solidFill>
                          <a:latin typeface="Lucida Sans Unicode" panose="020B0602030504020204" charset="0"/>
                          <a:cs typeface="Lucida Sans Unicode" panose="020B0602030504020204" charset="0"/>
                        </a:rPr>
                        <a:t>of the beast, and upon them which</a:t>
                      </a:r>
                      <a:endParaRPr lang="en-US">
                        <a:solidFill>
                          <a:srgbClr val="003333"/>
                        </a:solidFill>
                        <a:latin typeface="Lucida Sans Unicode" panose="020B0602030504020204" charset="0"/>
                        <a:cs typeface="Lucida Sans Unicode" panose="020B0602030504020204" charset="0"/>
                      </a:endParaRPr>
                    </a:p>
                    <a:p>
                      <a:pPr algn="just">
                        <a:buNone/>
                      </a:pPr>
                      <a:r>
                        <a:rPr lang="en-US">
                          <a:solidFill>
                            <a:srgbClr val="003333"/>
                          </a:solidFill>
                          <a:latin typeface="Lucida Sans Unicode" panose="020B0602030504020204" charset="0"/>
                          <a:cs typeface="Lucida Sans Unicode" panose="020B0602030504020204" charset="0"/>
                        </a:rPr>
                        <a:t>worshipped his image. AND THE </a:t>
                      </a:r>
                      <a:endParaRPr lang="en-US">
                        <a:solidFill>
                          <a:srgbClr val="003333"/>
                        </a:solidFill>
                        <a:latin typeface="Lucida Sans Unicode" panose="020B0602030504020204" charset="0"/>
                        <a:cs typeface="Lucida Sans Unicode" panose="020B0602030504020204" charset="0"/>
                      </a:endParaRPr>
                    </a:p>
                    <a:p>
                      <a:pPr algn="just">
                        <a:buNone/>
                      </a:pPr>
                      <a:r>
                        <a:rPr lang="en-US">
                          <a:solidFill>
                            <a:srgbClr val="003333"/>
                          </a:solidFill>
                          <a:latin typeface="Lucida Sans Unicode" panose="020B0602030504020204" charset="0"/>
                          <a:cs typeface="Lucida Sans Unicode" panose="020B0602030504020204" charset="0"/>
                        </a:rPr>
                        <a:t>SECOND ANGEL POURED OUT HIS </a:t>
                      </a:r>
                      <a:endParaRPr lang="en-US">
                        <a:solidFill>
                          <a:srgbClr val="003333"/>
                        </a:solidFill>
                        <a:latin typeface="Lucida Sans Unicode" panose="020B0602030504020204" charset="0"/>
                        <a:cs typeface="Lucida Sans Unicode" panose="020B0602030504020204" charset="0"/>
                      </a:endParaRPr>
                    </a:p>
                    <a:p>
                      <a:pPr algn="just">
                        <a:buNone/>
                      </a:pPr>
                      <a:r>
                        <a:rPr lang="en-US">
                          <a:solidFill>
                            <a:srgbClr val="003333"/>
                          </a:solidFill>
                          <a:latin typeface="Lucida Sans Unicode" panose="020B0602030504020204" charset="0"/>
                          <a:cs typeface="Lucida Sans Unicode" panose="020B0602030504020204" charset="0"/>
                        </a:rPr>
                        <a:t>VIAL UPON THE SEA; AND IT </a:t>
                      </a:r>
                      <a:endParaRPr lang="en-US">
                        <a:solidFill>
                          <a:srgbClr val="003333"/>
                        </a:solidFill>
                        <a:latin typeface="Lucida Sans Unicode" panose="020B0602030504020204" charset="0"/>
                        <a:cs typeface="Lucida Sans Unicode" panose="020B0602030504020204" charset="0"/>
                      </a:endParaRPr>
                    </a:p>
                    <a:p>
                      <a:pPr algn="just">
                        <a:buNone/>
                      </a:pPr>
                      <a:r>
                        <a:rPr lang="en-US">
                          <a:solidFill>
                            <a:srgbClr val="003333"/>
                          </a:solidFill>
                          <a:latin typeface="Lucida Sans Unicode" panose="020B0602030504020204" charset="0"/>
                          <a:cs typeface="Lucida Sans Unicode" panose="020B0602030504020204" charset="0"/>
                        </a:rPr>
                        <a:t>BECAME AS THE BLOOD OF A DEAD</a:t>
                      </a:r>
                      <a:endParaRPr lang="en-US">
                        <a:solidFill>
                          <a:srgbClr val="003333"/>
                        </a:solidFill>
                        <a:latin typeface="Lucida Sans Unicode" panose="020B0602030504020204" charset="0"/>
                        <a:cs typeface="Lucida Sans Unicode" panose="020B0602030504020204" charset="0"/>
                      </a:endParaRPr>
                    </a:p>
                    <a:p>
                      <a:pPr algn="just">
                        <a:buNone/>
                      </a:pPr>
                      <a:r>
                        <a:rPr lang="en-US">
                          <a:solidFill>
                            <a:srgbClr val="003333"/>
                          </a:solidFill>
                          <a:latin typeface="Lucida Sans Unicode" panose="020B0602030504020204" charset="0"/>
                          <a:cs typeface="Lucida Sans Unicode" panose="020B0602030504020204" charset="0"/>
                        </a:rPr>
                        <a:t>MAN: AND EVERY LIVING SOUL </a:t>
                      </a:r>
                      <a:endParaRPr lang="en-US">
                        <a:solidFill>
                          <a:srgbClr val="003333"/>
                        </a:solidFill>
                        <a:latin typeface="Lucida Sans Unicode" panose="020B0602030504020204" charset="0"/>
                        <a:cs typeface="Lucida Sans Unicode" panose="020B0602030504020204" charset="0"/>
                      </a:endParaRPr>
                    </a:p>
                    <a:p>
                      <a:pPr algn="just">
                        <a:buNone/>
                      </a:pPr>
                      <a:r>
                        <a:rPr lang="en-US">
                          <a:solidFill>
                            <a:srgbClr val="003333"/>
                          </a:solidFill>
                          <a:latin typeface="Lucida Sans Unicode" panose="020B0602030504020204" charset="0"/>
                          <a:cs typeface="Lucida Sans Unicode" panose="020B0602030504020204" charset="0"/>
                        </a:rPr>
                        <a:t>DIED IN THE SEA.</a:t>
                      </a:r>
                      <a:endParaRPr lang="en-US">
                        <a:solidFill>
                          <a:srgbClr val="003333"/>
                        </a:solidFill>
                        <a:latin typeface="Lucida Sans Unicode" panose="020B0602030504020204" charset="0"/>
                        <a:cs typeface="Lucida Sans Unicode" panose="020B0602030504020204" charset="0"/>
                      </a:endParaRPr>
                    </a:p>
                    <a:p>
                      <a:pPr algn="just">
                        <a:buNone/>
                      </a:pPr>
                      <a:endParaRPr lang="en-US" sz="1800">
                        <a:solidFill>
                          <a:srgbClr val="003333"/>
                        </a:solidFill>
                        <a:latin typeface="Lucida Sans Unicode" panose="020B0602030504020204" charset="0"/>
                        <a:cs typeface="Lucida Sans Unicode" panose="020B0602030504020204" charset="0"/>
                        <a:sym typeface="+mn-ea"/>
                      </a:endParaRPr>
                    </a:p>
                    <a:p>
                      <a:pPr algn="r">
                        <a:buNone/>
                      </a:pPr>
                      <a:r>
                        <a:rPr lang="en-US" sz="1800">
                          <a:solidFill>
                            <a:srgbClr val="003333"/>
                          </a:solidFill>
                          <a:latin typeface="Lucida Sans Unicode" panose="020B0602030504020204" charset="0"/>
                          <a:cs typeface="Lucida Sans Unicode" panose="020B0602030504020204" charset="0"/>
                          <a:sym typeface="+mn-ea"/>
                        </a:rPr>
                        <a:t>Revelation 16:2-3</a:t>
                      </a:r>
                      <a:endParaRPr lang="en-US" sz="1800">
                        <a:solidFill>
                          <a:srgbClr val="003333"/>
                        </a:solidFill>
                        <a:latin typeface="Lucida Sans Unicode" panose="020B0602030504020204" charset="0"/>
                        <a:cs typeface="Lucida Sans Unicode" panose="020B0602030504020204" charset="0"/>
                        <a:sym typeface="+mn-ea"/>
                      </a:endParaRPr>
                    </a:p>
                  </a:txBody>
                  <a:tcPr>
                    <a:solidFill>
                      <a:schemeClr val="accent6">
                        <a:lumMod val="20000"/>
                        <a:lumOff val="80000"/>
                      </a:schemeClr>
                    </a:solidFill>
                  </a:tcPr>
                </a:tc>
                <a:tc>
                  <a:txBody>
                    <a:bodyPr/>
                    <a:p>
                      <a:pPr algn="just">
                        <a:buNone/>
                      </a:pPr>
                      <a:r>
                        <a:rPr lang="en-US">
                          <a:solidFill>
                            <a:srgbClr val="003333"/>
                          </a:solidFill>
                          <a:latin typeface="Lucida Sans Unicode" panose="020B0602030504020204" charset="0"/>
                          <a:cs typeface="Lucida Sans Unicode" panose="020B0602030504020204" charset="0"/>
                        </a:rPr>
                        <a:t>And I will plead against Him with </a:t>
                      </a:r>
                      <a:endParaRPr lang="en-US">
                        <a:solidFill>
                          <a:srgbClr val="003333"/>
                        </a:solidFill>
                        <a:latin typeface="Lucida Sans Unicode" panose="020B0602030504020204" charset="0"/>
                        <a:cs typeface="Lucida Sans Unicode" panose="020B0602030504020204" charset="0"/>
                      </a:endParaRPr>
                    </a:p>
                    <a:p>
                      <a:pPr algn="just">
                        <a:buNone/>
                      </a:pPr>
                      <a:r>
                        <a:rPr lang="en-US">
                          <a:solidFill>
                            <a:srgbClr val="003333"/>
                          </a:solidFill>
                          <a:latin typeface="Lucida Sans Unicode" panose="020B0602030504020204" charset="0"/>
                          <a:cs typeface="Lucida Sans Unicode" panose="020B0602030504020204" charset="0"/>
                        </a:rPr>
                        <a:t>PESTILENCE AND WITH BLOOD; And</a:t>
                      </a:r>
                      <a:endParaRPr lang="en-US">
                        <a:solidFill>
                          <a:srgbClr val="003333"/>
                        </a:solidFill>
                        <a:latin typeface="Lucida Sans Unicode" panose="020B0602030504020204" charset="0"/>
                        <a:cs typeface="Lucida Sans Unicode" panose="020B0602030504020204" charset="0"/>
                      </a:endParaRPr>
                    </a:p>
                    <a:p>
                      <a:pPr algn="just">
                        <a:buNone/>
                      </a:pPr>
                      <a:r>
                        <a:rPr lang="en-US">
                          <a:solidFill>
                            <a:srgbClr val="003333"/>
                          </a:solidFill>
                          <a:latin typeface="Lucida Sans Unicode" panose="020B0602030504020204" charset="0"/>
                          <a:cs typeface="Lucida Sans Unicode" panose="020B0602030504020204" charset="0"/>
                        </a:rPr>
                        <a:t>I will rain upon, and upon his </a:t>
                      </a:r>
                      <a:endParaRPr lang="en-US">
                        <a:solidFill>
                          <a:srgbClr val="003333"/>
                        </a:solidFill>
                        <a:latin typeface="Lucida Sans Unicode" panose="020B0602030504020204" charset="0"/>
                        <a:cs typeface="Lucida Sans Unicode" panose="020B0602030504020204" charset="0"/>
                      </a:endParaRPr>
                    </a:p>
                    <a:p>
                      <a:pPr algn="just">
                        <a:buNone/>
                      </a:pPr>
                      <a:r>
                        <a:rPr lang="en-US">
                          <a:solidFill>
                            <a:srgbClr val="003333"/>
                          </a:solidFill>
                          <a:latin typeface="Lucida Sans Unicode" panose="020B0602030504020204" charset="0"/>
                          <a:cs typeface="Lucida Sans Unicode" panose="020B0602030504020204" charset="0"/>
                        </a:rPr>
                        <a:t>bands, and upon the many people </a:t>
                      </a:r>
                      <a:endParaRPr lang="en-US">
                        <a:solidFill>
                          <a:srgbClr val="003333"/>
                        </a:solidFill>
                        <a:latin typeface="Lucida Sans Unicode" panose="020B0602030504020204" charset="0"/>
                        <a:cs typeface="Lucida Sans Unicode" panose="020B0602030504020204" charset="0"/>
                      </a:endParaRPr>
                    </a:p>
                    <a:p>
                      <a:pPr algn="just">
                        <a:buNone/>
                      </a:pPr>
                      <a:r>
                        <a:rPr lang="en-US">
                          <a:solidFill>
                            <a:srgbClr val="003333"/>
                          </a:solidFill>
                          <a:latin typeface="Lucida Sans Unicode" panose="020B0602030504020204" charset="0"/>
                          <a:cs typeface="Lucida Sans Unicode" panose="020B0602030504020204" charset="0"/>
                        </a:rPr>
                        <a:t>that are with him, an overflowing </a:t>
                      </a:r>
                      <a:endParaRPr lang="en-US">
                        <a:solidFill>
                          <a:srgbClr val="003333"/>
                        </a:solidFill>
                        <a:latin typeface="Lucida Sans Unicode" panose="020B0602030504020204" charset="0"/>
                        <a:cs typeface="Lucida Sans Unicode" panose="020B0602030504020204" charset="0"/>
                      </a:endParaRPr>
                    </a:p>
                    <a:p>
                      <a:pPr algn="just">
                        <a:buNone/>
                      </a:pPr>
                      <a:r>
                        <a:rPr lang="en-US">
                          <a:solidFill>
                            <a:srgbClr val="003333"/>
                          </a:solidFill>
                          <a:latin typeface="Lucida Sans Unicode" panose="020B0602030504020204" charset="0"/>
                          <a:cs typeface="Lucida Sans Unicode" panose="020B0602030504020204" charset="0"/>
                        </a:rPr>
                        <a:t>rain, and GREAT HAILSTONES, fire, </a:t>
                      </a:r>
                      <a:endParaRPr lang="en-US">
                        <a:solidFill>
                          <a:srgbClr val="003333"/>
                        </a:solidFill>
                        <a:latin typeface="Lucida Sans Unicode" panose="020B0602030504020204" charset="0"/>
                        <a:cs typeface="Lucida Sans Unicode" panose="020B0602030504020204" charset="0"/>
                      </a:endParaRPr>
                    </a:p>
                    <a:p>
                      <a:pPr algn="just">
                        <a:buNone/>
                      </a:pPr>
                      <a:r>
                        <a:rPr lang="en-US">
                          <a:solidFill>
                            <a:srgbClr val="003333"/>
                          </a:solidFill>
                          <a:latin typeface="Lucida Sans Unicode" panose="020B0602030504020204" charset="0"/>
                          <a:cs typeface="Lucida Sans Unicode" panose="020B0602030504020204" charset="0"/>
                        </a:rPr>
                        <a:t>and brimstone</a:t>
                      </a:r>
                      <a:endParaRPr lang="en-US">
                        <a:solidFill>
                          <a:srgbClr val="003333"/>
                        </a:solidFill>
                        <a:latin typeface="Lucida Sans Unicode" panose="020B0602030504020204" charset="0"/>
                        <a:cs typeface="Lucida Sans Unicode" panose="020B0602030504020204" charset="0"/>
                      </a:endParaRPr>
                    </a:p>
                    <a:p>
                      <a:pPr algn="r">
                        <a:buNone/>
                      </a:pPr>
                      <a:r>
                        <a:rPr lang="en-US">
                          <a:solidFill>
                            <a:srgbClr val="003333"/>
                          </a:solidFill>
                          <a:latin typeface="Lucida Sans Unicode" panose="020B0602030504020204" charset="0"/>
                          <a:cs typeface="Lucida Sans Unicode" panose="020B0602030504020204" charset="0"/>
                        </a:rPr>
                        <a:t>Ezekiel 38:22</a:t>
                      </a:r>
                      <a:endParaRPr lang="en-US">
                        <a:solidFill>
                          <a:srgbClr val="003333"/>
                        </a:solidFill>
                        <a:latin typeface="Lucida Sans Unicode" panose="020B0602030504020204" charset="0"/>
                        <a:cs typeface="Lucida Sans Unicode" panose="020B0602030504020204" charset="0"/>
                      </a:endParaRPr>
                    </a:p>
                  </a:txBody>
                  <a:tcPr>
                    <a:solidFill>
                      <a:schemeClr val="accent6">
                        <a:lumMod val="20000"/>
                        <a:lumOff val="80000"/>
                      </a:schemeClr>
                    </a:solidFill>
                  </a:tcPr>
                </a:tc>
              </a:tr>
            </a:tbl>
          </a:graphicData>
        </a:graphic>
      </p:graphicFrame>
      <p:sp>
        <p:nvSpPr>
          <p:cNvPr id="4" name="Text Box 3"/>
          <p:cNvSpPr txBox="1"/>
          <p:nvPr/>
        </p:nvSpPr>
        <p:spPr>
          <a:xfrm>
            <a:off x="2049780" y="870585"/>
            <a:ext cx="9853295" cy="460375"/>
          </a:xfrm>
          <a:prstGeom prst="rect">
            <a:avLst/>
          </a:prstGeom>
          <a:noFill/>
        </p:spPr>
        <p:txBody>
          <a:bodyPr wrap="square" rtlCol="0">
            <a:spAutoFit/>
          </a:bodyPr>
          <a:p>
            <a:pPr algn="l"/>
            <a:r>
              <a:rPr lang="en-US" sz="2400">
                <a:solidFill>
                  <a:schemeClr val="bg1"/>
                </a:solidFill>
              </a:rPr>
              <a:t>Inflicting pestilence – persistent sores</a:t>
            </a:r>
            <a:endParaRPr lang="en-US" sz="2400">
              <a:solidFill>
                <a:schemeClr val="bg1"/>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31950" y="-27305"/>
            <a:ext cx="9144000" cy="1053465"/>
          </a:xfrm>
        </p:spPr>
        <p:txBody>
          <a:bodyPr>
            <a:normAutofit fontScale="90000"/>
          </a:bodyPr>
          <a:lstStyle/>
          <a:p>
            <a:r>
              <a:rPr lang="en-US" dirty="0">
                <a:solidFill>
                  <a:schemeClr val="accent6">
                    <a:lumMod val="20000"/>
                    <a:lumOff val="80000"/>
                  </a:schemeClr>
                </a:solidFill>
              </a:rPr>
              <a:t>Signs that Gog is the Antichrist</a:t>
            </a:r>
            <a:endParaRPr lang="en-US" dirty="0">
              <a:solidFill>
                <a:schemeClr val="accent6">
                  <a:lumMod val="20000"/>
                  <a:lumOff val="80000"/>
                </a:schemeClr>
              </a:solidFill>
            </a:endParaRPr>
          </a:p>
        </p:txBody>
      </p:sp>
      <p:graphicFrame>
        <p:nvGraphicFramePr>
          <p:cNvPr id="3" name="Table 2"/>
          <p:cNvGraphicFramePr/>
          <p:nvPr/>
        </p:nvGraphicFramePr>
        <p:xfrm>
          <a:off x="1631950" y="1750060"/>
          <a:ext cx="8533765" cy="381000"/>
        </p:xfrm>
        <a:graphic>
          <a:graphicData uri="http://schemas.openxmlformats.org/drawingml/2006/table">
            <a:tbl>
              <a:tblPr firstRow="1" bandRow="1">
                <a:tableStyleId>{5C22544A-7EE6-4342-B048-85BDC9FD1C3A}</a:tableStyleId>
              </a:tblPr>
              <a:tblGrid>
                <a:gridCol w="4266565"/>
                <a:gridCol w="4266565"/>
              </a:tblGrid>
              <a:tr h="381000">
                <a:tc>
                  <a:txBody>
                    <a:bodyPr/>
                    <a:p>
                      <a:pPr algn="just">
                        <a:buNone/>
                      </a:pPr>
                      <a:r>
                        <a:rPr lang="en-US">
                          <a:solidFill>
                            <a:srgbClr val="003333"/>
                          </a:solidFill>
                          <a:latin typeface="Lucida Sans Unicode" panose="020B0602030504020204" charset="0"/>
                          <a:cs typeface="Lucida Sans Unicode" panose="020B0602030504020204" charset="0"/>
                        </a:rPr>
                        <a:t>And the fourth angel poured out </a:t>
                      </a:r>
                      <a:endParaRPr lang="en-US">
                        <a:solidFill>
                          <a:srgbClr val="003333"/>
                        </a:solidFill>
                        <a:latin typeface="Lucida Sans Unicode" panose="020B0602030504020204" charset="0"/>
                        <a:cs typeface="Lucida Sans Unicode" panose="020B0602030504020204" charset="0"/>
                      </a:endParaRPr>
                    </a:p>
                    <a:p>
                      <a:pPr algn="just">
                        <a:buNone/>
                      </a:pPr>
                      <a:r>
                        <a:rPr lang="en-US">
                          <a:solidFill>
                            <a:srgbClr val="003333"/>
                          </a:solidFill>
                          <a:latin typeface="Lucida Sans Unicode" panose="020B0602030504020204" charset="0"/>
                          <a:cs typeface="Lucida Sans Unicode" panose="020B0602030504020204" charset="0"/>
                        </a:rPr>
                        <a:t>his vial upon the sun; and power </a:t>
                      </a:r>
                      <a:endParaRPr lang="en-US">
                        <a:solidFill>
                          <a:srgbClr val="003333"/>
                        </a:solidFill>
                        <a:latin typeface="Lucida Sans Unicode" panose="020B0602030504020204" charset="0"/>
                        <a:cs typeface="Lucida Sans Unicode" panose="020B0602030504020204" charset="0"/>
                      </a:endParaRPr>
                    </a:p>
                    <a:p>
                      <a:pPr algn="just">
                        <a:buNone/>
                      </a:pPr>
                      <a:r>
                        <a:rPr lang="en-US">
                          <a:solidFill>
                            <a:srgbClr val="003333"/>
                          </a:solidFill>
                          <a:latin typeface="Lucida Sans Unicode" panose="020B0602030504020204" charset="0"/>
                          <a:cs typeface="Lucida Sans Unicode" panose="020B0602030504020204" charset="0"/>
                        </a:rPr>
                        <a:t>was given unto him to scorch men </a:t>
                      </a:r>
                      <a:endParaRPr lang="en-US">
                        <a:solidFill>
                          <a:srgbClr val="003333"/>
                        </a:solidFill>
                        <a:latin typeface="Lucida Sans Unicode" panose="020B0602030504020204" charset="0"/>
                        <a:cs typeface="Lucida Sans Unicode" panose="020B0602030504020204" charset="0"/>
                      </a:endParaRPr>
                    </a:p>
                    <a:p>
                      <a:pPr algn="just">
                        <a:buNone/>
                      </a:pPr>
                      <a:r>
                        <a:rPr lang="en-US">
                          <a:solidFill>
                            <a:srgbClr val="003333"/>
                          </a:solidFill>
                          <a:latin typeface="Lucida Sans Unicode" panose="020B0602030504020204" charset="0"/>
                          <a:cs typeface="Lucida Sans Unicode" panose="020B0602030504020204" charset="0"/>
                        </a:rPr>
                        <a:t>with fire…</a:t>
                      </a:r>
                      <a:endParaRPr lang="en-US">
                        <a:solidFill>
                          <a:srgbClr val="003333"/>
                        </a:solidFill>
                        <a:latin typeface="Lucida Sans Unicode" panose="020B0602030504020204" charset="0"/>
                        <a:cs typeface="Lucida Sans Unicode" panose="020B0602030504020204" charset="0"/>
                      </a:endParaRPr>
                    </a:p>
                    <a:p>
                      <a:pPr algn="r">
                        <a:buNone/>
                      </a:pPr>
                      <a:r>
                        <a:rPr lang="en-US" sz="1800">
                          <a:solidFill>
                            <a:srgbClr val="003333"/>
                          </a:solidFill>
                          <a:latin typeface="Lucida Sans Unicode" panose="020B0602030504020204" charset="0"/>
                          <a:cs typeface="Lucida Sans Unicode" panose="020B0602030504020204" charset="0"/>
                          <a:sym typeface="+mn-ea"/>
                        </a:rPr>
                        <a:t>Revelation 16:8</a:t>
                      </a:r>
                      <a:endParaRPr lang="en-US" sz="1800">
                        <a:solidFill>
                          <a:srgbClr val="003333"/>
                        </a:solidFill>
                        <a:latin typeface="Lucida Sans Unicode" panose="020B0602030504020204" charset="0"/>
                        <a:cs typeface="Lucida Sans Unicode" panose="020B0602030504020204" charset="0"/>
                        <a:sym typeface="+mn-ea"/>
                      </a:endParaRPr>
                    </a:p>
                  </a:txBody>
                  <a:tcPr>
                    <a:solidFill>
                      <a:schemeClr val="accent6">
                        <a:lumMod val="20000"/>
                        <a:lumOff val="80000"/>
                      </a:schemeClr>
                    </a:solidFill>
                  </a:tcPr>
                </a:tc>
                <a:tc>
                  <a:txBody>
                    <a:bodyPr/>
                    <a:p>
                      <a:pPr algn="just">
                        <a:buNone/>
                      </a:pPr>
                      <a:r>
                        <a:rPr lang="en-US">
                          <a:solidFill>
                            <a:srgbClr val="003333"/>
                          </a:solidFill>
                          <a:latin typeface="Lucida Sans Unicode" panose="020B0602030504020204" charset="0"/>
                          <a:cs typeface="Lucida Sans Unicode" panose="020B0602030504020204" charset="0"/>
                        </a:rPr>
                        <a:t>And I will plead against Him with </a:t>
                      </a:r>
                      <a:endParaRPr lang="en-US">
                        <a:solidFill>
                          <a:srgbClr val="003333"/>
                        </a:solidFill>
                        <a:latin typeface="Lucida Sans Unicode" panose="020B0602030504020204" charset="0"/>
                        <a:cs typeface="Lucida Sans Unicode" panose="020B0602030504020204" charset="0"/>
                      </a:endParaRPr>
                    </a:p>
                    <a:p>
                      <a:pPr algn="just">
                        <a:buNone/>
                      </a:pPr>
                      <a:r>
                        <a:rPr lang="en-US">
                          <a:solidFill>
                            <a:srgbClr val="003333"/>
                          </a:solidFill>
                          <a:latin typeface="Lucida Sans Unicode" panose="020B0602030504020204" charset="0"/>
                          <a:cs typeface="Lucida Sans Unicode" panose="020B0602030504020204" charset="0"/>
                        </a:rPr>
                        <a:t>PESTILENCE AND WITH BLOOD; And</a:t>
                      </a:r>
                      <a:endParaRPr lang="en-US">
                        <a:solidFill>
                          <a:srgbClr val="003333"/>
                        </a:solidFill>
                        <a:latin typeface="Lucida Sans Unicode" panose="020B0602030504020204" charset="0"/>
                        <a:cs typeface="Lucida Sans Unicode" panose="020B0602030504020204" charset="0"/>
                      </a:endParaRPr>
                    </a:p>
                    <a:p>
                      <a:pPr algn="just">
                        <a:buNone/>
                      </a:pPr>
                      <a:r>
                        <a:rPr lang="en-US">
                          <a:solidFill>
                            <a:srgbClr val="003333"/>
                          </a:solidFill>
                          <a:latin typeface="Lucida Sans Unicode" panose="020B0602030504020204" charset="0"/>
                          <a:cs typeface="Lucida Sans Unicode" panose="020B0602030504020204" charset="0"/>
                        </a:rPr>
                        <a:t>I will rain upon, and upon his </a:t>
                      </a:r>
                      <a:endParaRPr lang="en-US">
                        <a:solidFill>
                          <a:srgbClr val="003333"/>
                        </a:solidFill>
                        <a:latin typeface="Lucida Sans Unicode" panose="020B0602030504020204" charset="0"/>
                        <a:cs typeface="Lucida Sans Unicode" panose="020B0602030504020204" charset="0"/>
                      </a:endParaRPr>
                    </a:p>
                    <a:p>
                      <a:pPr algn="just">
                        <a:buNone/>
                      </a:pPr>
                      <a:r>
                        <a:rPr lang="en-US">
                          <a:solidFill>
                            <a:srgbClr val="003333"/>
                          </a:solidFill>
                          <a:latin typeface="Lucida Sans Unicode" panose="020B0602030504020204" charset="0"/>
                          <a:cs typeface="Lucida Sans Unicode" panose="020B0602030504020204" charset="0"/>
                        </a:rPr>
                        <a:t>bands, and upon the many people </a:t>
                      </a:r>
                      <a:endParaRPr lang="en-US">
                        <a:solidFill>
                          <a:srgbClr val="003333"/>
                        </a:solidFill>
                        <a:latin typeface="Lucida Sans Unicode" panose="020B0602030504020204" charset="0"/>
                        <a:cs typeface="Lucida Sans Unicode" panose="020B0602030504020204" charset="0"/>
                      </a:endParaRPr>
                    </a:p>
                    <a:p>
                      <a:pPr algn="just">
                        <a:buNone/>
                      </a:pPr>
                      <a:r>
                        <a:rPr lang="en-US">
                          <a:solidFill>
                            <a:srgbClr val="003333"/>
                          </a:solidFill>
                          <a:latin typeface="Lucida Sans Unicode" panose="020B0602030504020204" charset="0"/>
                          <a:cs typeface="Lucida Sans Unicode" panose="020B0602030504020204" charset="0"/>
                        </a:rPr>
                        <a:t>that are with him, an overflowing </a:t>
                      </a:r>
                      <a:endParaRPr lang="en-US">
                        <a:solidFill>
                          <a:srgbClr val="003333"/>
                        </a:solidFill>
                        <a:latin typeface="Lucida Sans Unicode" panose="020B0602030504020204" charset="0"/>
                        <a:cs typeface="Lucida Sans Unicode" panose="020B0602030504020204" charset="0"/>
                      </a:endParaRPr>
                    </a:p>
                    <a:p>
                      <a:pPr algn="just">
                        <a:buNone/>
                      </a:pPr>
                      <a:r>
                        <a:rPr lang="en-US">
                          <a:solidFill>
                            <a:srgbClr val="003333"/>
                          </a:solidFill>
                          <a:latin typeface="Lucida Sans Unicode" panose="020B0602030504020204" charset="0"/>
                          <a:cs typeface="Lucida Sans Unicode" panose="020B0602030504020204" charset="0"/>
                        </a:rPr>
                        <a:t>rain, and GREAT HAILSTONES, fire, </a:t>
                      </a:r>
                      <a:endParaRPr lang="en-US">
                        <a:solidFill>
                          <a:srgbClr val="003333"/>
                        </a:solidFill>
                        <a:latin typeface="Lucida Sans Unicode" panose="020B0602030504020204" charset="0"/>
                        <a:cs typeface="Lucida Sans Unicode" panose="020B0602030504020204" charset="0"/>
                      </a:endParaRPr>
                    </a:p>
                    <a:p>
                      <a:pPr algn="just">
                        <a:buNone/>
                      </a:pPr>
                      <a:r>
                        <a:rPr lang="en-US">
                          <a:solidFill>
                            <a:srgbClr val="003333"/>
                          </a:solidFill>
                          <a:latin typeface="Lucida Sans Unicode" panose="020B0602030504020204" charset="0"/>
                          <a:cs typeface="Lucida Sans Unicode" panose="020B0602030504020204" charset="0"/>
                        </a:rPr>
                        <a:t>and brimstone</a:t>
                      </a:r>
                      <a:endParaRPr lang="en-US">
                        <a:solidFill>
                          <a:srgbClr val="003333"/>
                        </a:solidFill>
                        <a:latin typeface="Lucida Sans Unicode" panose="020B0602030504020204" charset="0"/>
                        <a:cs typeface="Lucida Sans Unicode" panose="020B0602030504020204" charset="0"/>
                      </a:endParaRPr>
                    </a:p>
                    <a:p>
                      <a:pPr algn="r">
                        <a:buNone/>
                      </a:pPr>
                      <a:r>
                        <a:rPr lang="en-US">
                          <a:solidFill>
                            <a:srgbClr val="003333"/>
                          </a:solidFill>
                          <a:latin typeface="Lucida Sans Unicode" panose="020B0602030504020204" charset="0"/>
                          <a:cs typeface="Lucida Sans Unicode" panose="020B0602030504020204" charset="0"/>
                        </a:rPr>
                        <a:t>Ezekiel 38:22</a:t>
                      </a:r>
                      <a:endParaRPr lang="en-US">
                        <a:solidFill>
                          <a:srgbClr val="003333"/>
                        </a:solidFill>
                        <a:latin typeface="Lucida Sans Unicode" panose="020B0602030504020204" charset="0"/>
                        <a:cs typeface="Lucida Sans Unicode" panose="020B0602030504020204" charset="0"/>
                      </a:endParaRPr>
                    </a:p>
                  </a:txBody>
                  <a:tcPr>
                    <a:solidFill>
                      <a:schemeClr val="accent6">
                        <a:lumMod val="20000"/>
                        <a:lumOff val="80000"/>
                      </a:schemeClr>
                    </a:solidFill>
                  </a:tcPr>
                </a:tc>
              </a:tr>
            </a:tbl>
          </a:graphicData>
        </a:graphic>
      </p:graphicFrame>
      <p:sp>
        <p:nvSpPr>
          <p:cNvPr id="4" name="Text Box 3"/>
          <p:cNvSpPr txBox="1"/>
          <p:nvPr/>
        </p:nvSpPr>
        <p:spPr>
          <a:xfrm>
            <a:off x="2049780" y="870585"/>
            <a:ext cx="9853295" cy="460375"/>
          </a:xfrm>
          <a:prstGeom prst="rect">
            <a:avLst/>
          </a:prstGeom>
          <a:noFill/>
        </p:spPr>
        <p:txBody>
          <a:bodyPr wrap="square" rtlCol="0">
            <a:spAutoFit/>
          </a:bodyPr>
          <a:p>
            <a:pPr algn="l"/>
            <a:r>
              <a:rPr lang="en-US" sz="2400">
                <a:solidFill>
                  <a:schemeClr val="bg1"/>
                </a:solidFill>
              </a:rPr>
              <a:t>Scorching people with fire</a:t>
            </a:r>
            <a:endParaRPr lang="en-US" sz="2400">
              <a:solidFill>
                <a:schemeClr val="bg1"/>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31950" y="-27305"/>
            <a:ext cx="9144000" cy="1053465"/>
          </a:xfrm>
        </p:spPr>
        <p:txBody>
          <a:bodyPr>
            <a:normAutofit fontScale="90000"/>
          </a:bodyPr>
          <a:lstStyle/>
          <a:p>
            <a:r>
              <a:rPr lang="en-US" dirty="0">
                <a:solidFill>
                  <a:schemeClr val="accent6">
                    <a:lumMod val="20000"/>
                    <a:lumOff val="80000"/>
                  </a:schemeClr>
                </a:solidFill>
              </a:rPr>
              <a:t>Signs that Gog is the Antichrist</a:t>
            </a:r>
            <a:endParaRPr lang="en-US" dirty="0">
              <a:solidFill>
                <a:schemeClr val="accent6">
                  <a:lumMod val="20000"/>
                  <a:lumOff val="80000"/>
                </a:schemeClr>
              </a:solidFill>
            </a:endParaRPr>
          </a:p>
        </p:txBody>
      </p:sp>
      <p:graphicFrame>
        <p:nvGraphicFramePr>
          <p:cNvPr id="3" name="Table 2"/>
          <p:cNvGraphicFramePr/>
          <p:nvPr/>
        </p:nvGraphicFramePr>
        <p:xfrm>
          <a:off x="1631950" y="1750060"/>
          <a:ext cx="8533130" cy="4763135"/>
        </p:xfrm>
        <a:graphic>
          <a:graphicData uri="http://schemas.openxmlformats.org/drawingml/2006/table">
            <a:tbl>
              <a:tblPr firstRow="1" bandRow="1">
                <a:tableStyleId>{5C22544A-7EE6-4342-B048-85BDC9FD1C3A}</a:tableStyleId>
              </a:tblPr>
              <a:tblGrid>
                <a:gridCol w="4266565"/>
                <a:gridCol w="4266565"/>
              </a:tblGrid>
              <a:tr h="4763135">
                <a:tc>
                  <a:txBody>
                    <a:bodyPr/>
                    <a:p>
                      <a:pPr algn="just">
                        <a:buNone/>
                      </a:pPr>
                      <a:r>
                        <a:rPr lang="en-US">
                          <a:solidFill>
                            <a:srgbClr val="003333"/>
                          </a:solidFill>
                          <a:latin typeface="Lucida Sans Unicode" panose="020B0602030504020204" charset="0"/>
                          <a:cs typeface="Lucida Sans Unicode" panose="020B0602030504020204" charset="0"/>
                        </a:rPr>
                        <a:t>And I saw an angel standing in the</a:t>
                      </a:r>
                      <a:endParaRPr lang="en-US">
                        <a:solidFill>
                          <a:srgbClr val="003333"/>
                        </a:solidFill>
                        <a:latin typeface="Lucida Sans Unicode" panose="020B0602030504020204" charset="0"/>
                        <a:cs typeface="Lucida Sans Unicode" panose="020B0602030504020204" charset="0"/>
                      </a:endParaRPr>
                    </a:p>
                    <a:p>
                      <a:pPr algn="just">
                        <a:buNone/>
                      </a:pPr>
                      <a:r>
                        <a:rPr lang="en-US">
                          <a:solidFill>
                            <a:srgbClr val="003333"/>
                          </a:solidFill>
                          <a:latin typeface="Lucida Sans Unicode" panose="020B0602030504020204" charset="0"/>
                          <a:cs typeface="Lucida Sans Unicode" panose="020B0602030504020204" charset="0"/>
                        </a:rPr>
                        <a:t>sun; and he cried with a loud </a:t>
                      </a:r>
                      <a:endParaRPr lang="en-US">
                        <a:solidFill>
                          <a:srgbClr val="003333"/>
                        </a:solidFill>
                        <a:latin typeface="Lucida Sans Unicode" panose="020B0602030504020204" charset="0"/>
                        <a:cs typeface="Lucida Sans Unicode" panose="020B0602030504020204" charset="0"/>
                      </a:endParaRPr>
                    </a:p>
                    <a:p>
                      <a:pPr algn="just">
                        <a:buNone/>
                      </a:pPr>
                      <a:r>
                        <a:rPr lang="en-US">
                          <a:solidFill>
                            <a:srgbClr val="003333"/>
                          </a:solidFill>
                          <a:latin typeface="Lucida Sans Unicode" panose="020B0602030504020204" charset="0"/>
                          <a:cs typeface="Lucida Sans Unicode" panose="020B0602030504020204" charset="0"/>
                        </a:rPr>
                        <a:t>voice, saying to all the fowls that </a:t>
                      </a:r>
                      <a:endParaRPr lang="en-US">
                        <a:solidFill>
                          <a:srgbClr val="003333"/>
                        </a:solidFill>
                        <a:latin typeface="Lucida Sans Unicode" panose="020B0602030504020204" charset="0"/>
                        <a:cs typeface="Lucida Sans Unicode" panose="020B0602030504020204" charset="0"/>
                      </a:endParaRPr>
                    </a:p>
                    <a:p>
                      <a:pPr algn="just">
                        <a:buNone/>
                      </a:pPr>
                      <a:r>
                        <a:rPr lang="en-US">
                          <a:solidFill>
                            <a:srgbClr val="003333"/>
                          </a:solidFill>
                          <a:latin typeface="Lucida Sans Unicode" panose="020B0602030504020204" charset="0"/>
                          <a:cs typeface="Lucida Sans Unicode" panose="020B0602030504020204" charset="0"/>
                        </a:rPr>
                        <a:t>fly in the midst of heaven, COME </a:t>
                      </a:r>
                      <a:endParaRPr lang="en-US">
                        <a:solidFill>
                          <a:srgbClr val="003333"/>
                        </a:solidFill>
                        <a:latin typeface="Lucida Sans Unicode" panose="020B0602030504020204" charset="0"/>
                        <a:cs typeface="Lucida Sans Unicode" panose="020B0602030504020204" charset="0"/>
                      </a:endParaRPr>
                    </a:p>
                    <a:p>
                      <a:pPr algn="just">
                        <a:buNone/>
                      </a:pPr>
                      <a:r>
                        <a:rPr lang="en-US">
                          <a:solidFill>
                            <a:srgbClr val="003333"/>
                          </a:solidFill>
                          <a:latin typeface="Lucida Sans Unicode" panose="020B0602030504020204" charset="0"/>
                          <a:cs typeface="Lucida Sans Unicode" panose="020B0602030504020204" charset="0"/>
                        </a:rPr>
                        <a:t>AND GATHER YOURSELVES </a:t>
                      </a:r>
                      <a:endParaRPr lang="en-US">
                        <a:solidFill>
                          <a:srgbClr val="003333"/>
                        </a:solidFill>
                        <a:latin typeface="Lucida Sans Unicode" panose="020B0602030504020204" charset="0"/>
                        <a:cs typeface="Lucida Sans Unicode" panose="020B0602030504020204" charset="0"/>
                      </a:endParaRPr>
                    </a:p>
                    <a:p>
                      <a:pPr algn="just">
                        <a:buNone/>
                      </a:pPr>
                      <a:r>
                        <a:rPr lang="en-US">
                          <a:solidFill>
                            <a:srgbClr val="003333"/>
                          </a:solidFill>
                          <a:latin typeface="Lucida Sans Unicode" panose="020B0602030504020204" charset="0"/>
                          <a:cs typeface="Lucida Sans Unicode" panose="020B0602030504020204" charset="0"/>
                        </a:rPr>
                        <a:t>TOGETHER UNTO THE SUPPER OF </a:t>
                      </a:r>
                      <a:endParaRPr lang="en-US">
                        <a:solidFill>
                          <a:srgbClr val="003333"/>
                        </a:solidFill>
                        <a:latin typeface="Lucida Sans Unicode" panose="020B0602030504020204" charset="0"/>
                        <a:cs typeface="Lucida Sans Unicode" panose="020B0602030504020204" charset="0"/>
                      </a:endParaRPr>
                    </a:p>
                    <a:p>
                      <a:pPr algn="just">
                        <a:buNone/>
                      </a:pPr>
                      <a:r>
                        <a:rPr lang="en-US">
                          <a:solidFill>
                            <a:srgbClr val="003333"/>
                          </a:solidFill>
                          <a:latin typeface="Lucida Sans Unicode" panose="020B0602030504020204" charset="0"/>
                          <a:cs typeface="Lucida Sans Unicode" panose="020B0602030504020204" charset="0"/>
                        </a:rPr>
                        <a:t>THE GREAT GOD; THAT YE MAY EAT THE FLESH OF KINGS, AND </a:t>
                      </a:r>
                      <a:endParaRPr lang="en-US">
                        <a:solidFill>
                          <a:srgbClr val="003333"/>
                        </a:solidFill>
                        <a:latin typeface="Lucida Sans Unicode" panose="020B0602030504020204" charset="0"/>
                        <a:cs typeface="Lucida Sans Unicode" panose="020B0602030504020204" charset="0"/>
                      </a:endParaRPr>
                    </a:p>
                    <a:p>
                      <a:pPr algn="just">
                        <a:buNone/>
                      </a:pPr>
                      <a:r>
                        <a:rPr lang="en-US" sz="1800">
                          <a:solidFill>
                            <a:srgbClr val="003333"/>
                          </a:solidFill>
                          <a:latin typeface="Lucida Sans Unicode" panose="020B0602030504020204" charset="0"/>
                          <a:cs typeface="Lucida Sans Unicode" panose="020B0602030504020204" charset="0"/>
                          <a:sym typeface="+mn-ea"/>
                        </a:rPr>
                        <a:t>THE FLESH OF CAPTAINS, AND </a:t>
                      </a:r>
                      <a:endParaRPr lang="en-US" sz="1800">
                        <a:solidFill>
                          <a:srgbClr val="003333"/>
                        </a:solidFill>
                        <a:latin typeface="Lucida Sans Unicode" panose="020B0602030504020204" charset="0"/>
                        <a:cs typeface="Lucida Sans Unicode" panose="020B0602030504020204" charset="0"/>
                        <a:sym typeface="+mn-ea"/>
                      </a:endParaRPr>
                    </a:p>
                    <a:p>
                      <a:pPr algn="just">
                        <a:buNone/>
                      </a:pPr>
                      <a:r>
                        <a:rPr lang="en-US" sz="1800">
                          <a:solidFill>
                            <a:srgbClr val="003333"/>
                          </a:solidFill>
                          <a:latin typeface="Lucida Sans Unicode" panose="020B0602030504020204" charset="0"/>
                          <a:cs typeface="Lucida Sans Unicode" panose="020B0602030504020204" charset="0"/>
                          <a:sym typeface="+mn-ea"/>
                        </a:rPr>
                        <a:t>THE FLESH OF MIGHTY MEN, and </a:t>
                      </a:r>
                      <a:endParaRPr lang="en-US" sz="1800">
                        <a:solidFill>
                          <a:srgbClr val="003333"/>
                        </a:solidFill>
                        <a:latin typeface="Lucida Sans Unicode" panose="020B0602030504020204" charset="0"/>
                        <a:cs typeface="Lucida Sans Unicode" panose="020B0602030504020204" charset="0"/>
                        <a:sym typeface="+mn-ea"/>
                      </a:endParaRPr>
                    </a:p>
                    <a:p>
                      <a:pPr algn="just">
                        <a:buNone/>
                      </a:pPr>
                      <a:r>
                        <a:rPr lang="en-US" sz="1800">
                          <a:solidFill>
                            <a:srgbClr val="003333"/>
                          </a:solidFill>
                          <a:latin typeface="Lucida Sans Unicode" panose="020B0602030504020204" charset="0"/>
                          <a:cs typeface="Lucida Sans Unicode" panose="020B0602030504020204" charset="0"/>
                          <a:sym typeface="+mn-ea"/>
                        </a:rPr>
                        <a:t>the flesh of horses, and of them </a:t>
                      </a:r>
                      <a:endParaRPr lang="en-US" sz="1800">
                        <a:solidFill>
                          <a:srgbClr val="003333"/>
                        </a:solidFill>
                        <a:latin typeface="Lucida Sans Unicode" panose="020B0602030504020204" charset="0"/>
                        <a:cs typeface="Lucida Sans Unicode" panose="020B0602030504020204" charset="0"/>
                        <a:sym typeface="+mn-ea"/>
                      </a:endParaRPr>
                    </a:p>
                    <a:p>
                      <a:pPr algn="just">
                        <a:buNone/>
                      </a:pPr>
                      <a:r>
                        <a:rPr lang="en-US" sz="1800">
                          <a:solidFill>
                            <a:srgbClr val="003333"/>
                          </a:solidFill>
                          <a:latin typeface="Lucida Sans Unicode" panose="020B0602030504020204" charset="0"/>
                          <a:cs typeface="Lucida Sans Unicode" panose="020B0602030504020204" charset="0"/>
                          <a:sym typeface="+mn-ea"/>
                        </a:rPr>
                        <a:t>that sit on them, and the flesh of </a:t>
                      </a:r>
                      <a:endParaRPr lang="en-US" sz="1800">
                        <a:solidFill>
                          <a:srgbClr val="003333"/>
                        </a:solidFill>
                        <a:latin typeface="Lucida Sans Unicode" panose="020B0602030504020204" charset="0"/>
                        <a:cs typeface="Lucida Sans Unicode" panose="020B0602030504020204" charset="0"/>
                        <a:sym typeface="+mn-ea"/>
                      </a:endParaRPr>
                    </a:p>
                    <a:p>
                      <a:pPr algn="just">
                        <a:buNone/>
                      </a:pPr>
                      <a:r>
                        <a:rPr lang="en-US" sz="1800">
                          <a:solidFill>
                            <a:srgbClr val="003333"/>
                          </a:solidFill>
                          <a:latin typeface="Lucida Sans Unicode" panose="020B0602030504020204" charset="0"/>
                          <a:cs typeface="Lucida Sans Unicode" panose="020B0602030504020204" charset="0"/>
                          <a:sym typeface="+mn-ea"/>
                        </a:rPr>
                        <a:t>all men, both free and bond, both </a:t>
                      </a:r>
                      <a:endParaRPr lang="en-US" sz="1800">
                        <a:solidFill>
                          <a:srgbClr val="003333"/>
                        </a:solidFill>
                        <a:latin typeface="Lucida Sans Unicode" panose="020B0602030504020204" charset="0"/>
                        <a:cs typeface="Lucida Sans Unicode" panose="020B0602030504020204" charset="0"/>
                        <a:sym typeface="+mn-ea"/>
                      </a:endParaRPr>
                    </a:p>
                    <a:p>
                      <a:pPr algn="just">
                        <a:buNone/>
                      </a:pPr>
                      <a:r>
                        <a:rPr lang="en-US" sz="1800">
                          <a:solidFill>
                            <a:srgbClr val="003333"/>
                          </a:solidFill>
                          <a:latin typeface="Lucida Sans Unicode" panose="020B0602030504020204" charset="0"/>
                          <a:cs typeface="Lucida Sans Unicode" panose="020B0602030504020204" charset="0"/>
                          <a:sym typeface="+mn-ea"/>
                        </a:rPr>
                        <a:t>small and great</a:t>
                      </a:r>
                      <a:endParaRPr lang="en-US" sz="1800">
                        <a:solidFill>
                          <a:srgbClr val="003333"/>
                        </a:solidFill>
                        <a:latin typeface="Lucida Sans Unicode" panose="020B0602030504020204" charset="0"/>
                        <a:cs typeface="Lucida Sans Unicode" panose="020B0602030504020204" charset="0"/>
                        <a:sym typeface="+mn-ea"/>
                      </a:endParaRPr>
                    </a:p>
                    <a:p>
                      <a:pPr algn="r">
                        <a:buNone/>
                      </a:pPr>
                      <a:r>
                        <a:rPr lang="en-US" sz="1800">
                          <a:solidFill>
                            <a:srgbClr val="003333"/>
                          </a:solidFill>
                          <a:latin typeface="Lucida Sans Unicode" panose="020B0602030504020204" charset="0"/>
                          <a:cs typeface="Lucida Sans Unicode" panose="020B0602030504020204" charset="0"/>
                          <a:sym typeface="+mn-ea"/>
                        </a:rPr>
                        <a:t>Revelation 19:17-18</a:t>
                      </a:r>
                      <a:endParaRPr lang="en-US" sz="1800">
                        <a:solidFill>
                          <a:srgbClr val="003333"/>
                        </a:solidFill>
                        <a:latin typeface="Lucida Sans Unicode" panose="020B0602030504020204" charset="0"/>
                        <a:cs typeface="Lucida Sans Unicode" panose="020B0602030504020204" charset="0"/>
                        <a:sym typeface="+mn-ea"/>
                      </a:endParaRPr>
                    </a:p>
                    <a:p>
                      <a:pPr algn="just">
                        <a:buNone/>
                      </a:pPr>
                      <a:endParaRPr lang="en-US" sz="1800">
                        <a:solidFill>
                          <a:srgbClr val="003333"/>
                        </a:solidFill>
                        <a:latin typeface="Lucida Sans Unicode" panose="020B0602030504020204" charset="0"/>
                        <a:cs typeface="Lucida Sans Unicode" panose="020B0602030504020204" charset="0"/>
                        <a:sym typeface="+mn-ea"/>
                      </a:endParaRPr>
                    </a:p>
                    <a:p>
                      <a:pPr algn="just">
                        <a:buNone/>
                      </a:pPr>
                      <a:endParaRPr lang="en-US" sz="1800">
                        <a:solidFill>
                          <a:srgbClr val="003333"/>
                        </a:solidFill>
                        <a:latin typeface="Lucida Sans Unicode" panose="020B0602030504020204" charset="0"/>
                        <a:cs typeface="Lucida Sans Unicode" panose="020B0602030504020204" charset="0"/>
                        <a:sym typeface="+mn-ea"/>
                      </a:endParaRPr>
                    </a:p>
                  </a:txBody>
                  <a:tcPr>
                    <a:solidFill>
                      <a:schemeClr val="accent6">
                        <a:lumMod val="20000"/>
                        <a:lumOff val="80000"/>
                      </a:schemeClr>
                    </a:solidFill>
                  </a:tcPr>
                </a:tc>
                <a:tc>
                  <a:txBody>
                    <a:bodyPr/>
                    <a:p>
                      <a:pPr algn="just">
                        <a:buNone/>
                      </a:pPr>
                      <a:r>
                        <a:rPr lang="en-US">
                          <a:solidFill>
                            <a:srgbClr val="003333"/>
                          </a:solidFill>
                          <a:latin typeface="Lucida Sans Unicode" panose="020B0602030504020204" charset="0"/>
                          <a:cs typeface="Lucida Sans Unicode" panose="020B0602030504020204" charset="0"/>
                        </a:rPr>
                        <a:t>And I will plead against Him with </a:t>
                      </a:r>
                      <a:endParaRPr lang="en-US">
                        <a:solidFill>
                          <a:srgbClr val="003333"/>
                        </a:solidFill>
                        <a:latin typeface="Lucida Sans Unicode" panose="020B0602030504020204" charset="0"/>
                        <a:cs typeface="Lucida Sans Unicode" panose="020B0602030504020204" charset="0"/>
                      </a:endParaRPr>
                    </a:p>
                    <a:p>
                      <a:pPr algn="just">
                        <a:buNone/>
                      </a:pPr>
                      <a:r>
                        <a:rPr lang="en-US">
                          <a:solidFill>
                            <a:srgbClr val="003333"/>
                          </a:solidFill>
                          <a:latin typeface="Lucida Sans Unicode" panose="020B0602030504020204" charset="0"/>
                          <a:cs typeface="Lucida Sans Unicode" panose="020B0602030504020204" charset="0"/>
                        </a:rPr>
                        <a:t>PESTILENCE AND WITH BLOOD; And</a:t>
                      </a:r>
                      <a:endParaRPr lang="en-US">
                        <a:solidFill>
                          <a:srgbClr val="003333"/>
                        </a:solidFill>
                        <a:latin typeface="Lucida Sans Unicode" panose="020B0602030504020204" charset="0"/>
                        <a:cs typeface="Lucida Sans Unicode" panose="020B0602030504020204" charset="0"/>
                      </a:endParaRPr>
                    </a:p>
                    <a:p>
                      <a:pPr algn="just">
                        <a:buNone/>
                      </a:pPr>
                      <a:r>
                        <a:rPr lang="en-US">
                          <a:solidFill>
                            <a:srgbClr val="003333"/>
                          </a:solidFill>
                          <a:latin typeface="Lucida Sans Unicode" panose="020B0602030504020204" charset="0"/>
                          <a:cs typeface="Lucida Sans Unicode" panose="020B0602030504020204" charset="0"/>
                        </a:rPr>
                        <a:t>I will rain upon, and upon his </a:t>
                      </a:r>
                      <a:endParaRPr lang="en-US">
                        <a:solidFill>
                          <a:srgbClr val="003333"/>
                        </a:solidFill>
                        <a:latin typeface="Lucida Sans Unicode" panose="020B0602030504020204" charset="0"/>
                        <a:cs typeface="Lucida Sans Unicode" panose="020B0602030504020204" charset="0"/>
                      </a:endParaRPr>
                    </a:p>
                    <a:p>
                      <a:pPr algn="just">
                        <a:buNone/>
                      </a:pPr>
                      <a:r>
                        <a:rPr lang="en-US">
                          <a:solidFill>
                            <a:srgbClr val="003333"/>
                          </a:solidFill>
                          <a:latin typeface="Lucida Sans Unicode" panose="020B0602030504020204" charset="0"/>
                          <a:cs typeface="Lucida Sans Unicode" panose="020B0602030504020204" charset="0"/>
                        </a:rPr>
                        <a:t>bands, and upon the many people </a:t>
                      </a:r>
                      <a:endParaRPr lang="en-US">
                        <a:solidFill>
                          <a:srgbClr val="003333"/>
                        </a:solidFill>
                        <a:latin typeface="Lucida Sans Unicode" panose="020B0602030504020204" charset="0"/>
                        <a:cs typeface="Lucida Sans Unicode" panose="020B0602030504020204" charset="0"/>
                      </a:endParaRPr>
                    </a:p>
                    <a:p>
                      <a:pPr algn="just">
                        <a:buNone/>
                      </a:pPr>
                      <a:r>
                        <a:rPr lang="en-US">
                          <a:solidFill>
                            <a:srgbClr val="003333"/>
                          </a:solidFill>
                          <a:latin typeface="Lucida Sans Unicode" panose="020B0602030504020204" charset="0"/>
                          <a:cs typeface="Lucida Sans Unicode" panose="020B0602030504020204" charset="0"/>
                        </a:rPr>
                        <a:t>that are with him, an overflowing </a:t>
                      </a:r>
                      <a:endParaRPr lang="en-US">
                        <a:solidFill>
                          <a:srgbClr val="003333"/>
                        </a:solidFill>
                        <a:latin typeface="Lucida Sans Unicode" panose="020B0602030504020204" charset="0"/>
                        <a:cs typeface="Lucida Sans Unicode" panose="020B0602030504020204" charset="0"/>
                      </a:endParaRPr>
                    </a:p>
                    <a:p>
                      <a:pPr algn="just">
                        <a:buNone/>
                      </a:pPr>
                      <a:r>
                        <a:rPr lang="en-US">
                          <a:solidFill>
                            <a:srgbClr val="003333"/>
                          </a:solidFill>
                          <a:latin typeface="Lucida Sans Unicode" panose="020B0602030504020204" charset="0"/>
                          <a:cs typeface="Lucida Sans Unicode" panose="020B0602030504020204" charset="0"/>
                        </a:rPr>
                        <a:t>rain, and GREAT HAILSTONES, fire, </a:t>
                      </a:r>
                      <a:endParaRPr lang="en-US">
                        <a:solidFill>
                          <a:srgbClr val="003333"/>
                        </a:solidFill>
                        <a:latin typeface="Lucida Sans Unicode" panose="020B0602030504020204" charset="0"/>
                        <a:cs typeface="Lucida Sans Unicode" panose="020B0602030504020204" charset="0"/>
                      </a:endParaRPr>
                    </a:p>
                    <a:p>
                      <a:pPr algn="just">
                        <a:buNone/>
                      </a:pPr>
                      <a:r>
                        <a:rPr lang="en-US">
                          <a:solidFill>
                            <a:srgbClr val="003333"/>
                          </a:solidFill>
                          <a:latin typeface="Lucida Sans Unicode" panose="020B0602030504020204" charset="0"/>
                          <a:cs typeface="Lucida Sans Unicode" panose="020B0602030504020204" charset="0"/>
                        </a:rPr>
                        <a:t>and brimstone</a:t>
                      </a:r>
                      <a:endParaRPr lang="en-US">
                        <a:solidFill>
                          <a:srgbClr val="003333"/>
                        </a:solidFill>
                        <a:latin typeface="Lucida Sans Unicode" panose="020B0602030504020204" charset="0"/>
                        <a:cs typeface="Lucida Sans Unicode" panose="020B0602030504020204" charset="0"/>
                      </a:endParaRPr>
                    </a:p>
                    <a:p>
                      <a:pPr algn="r">
                        <a:buNone/>
                      </a:pPr>
                      <a:r>
                        <a:rPr lang="en-US">
                          <a:solidFill>
                            <a:srgbClr val="003333"/>
                          </a:solidFill>
                          <a:latin typeface="Lucida Sans Unicode" panose="020B0602030504020204" charset="0"/>
                          <a:cs typeface="Lucida Sans Unicode" panose="020B0602030504020204" charset="0"/>
                        </a:rPr>
                        <a:t>Ezekiel 39:17-19</a:t>
                      </a:r>
                      <a:endParaRPr lang="en-US">
                        <a:solidFill>
                          <a:srgbClr val="003333"/>
                        </a:solidFill>
                        <a:latin typeface="Lucida Sans Unicode" panose="020B0602030504020204" charset="0"/>
                        <a:cs typeface="Lucida Sans Unicode" panose="020B0602030504020204" charset="0"/>
                      </a:endParaRPr>
                    </a:p>
                  </a:txBody>
                  <a:tcPr>
                    <a:solidFill>
                      <a:schemeClr val="accent6">
                        <a:lumMod val="20000"/>
                        <a:lumOff val="80000"/>
                      </a:schemeClr>
                    </a:solidFill>
                  </a:tcPr>
                </a:tc>
              </a:tr>
            </a:tbl>
          </a:graphicData>
        </a:graphic>
      </p:graphicFrame>
      <p:sp>
        <p:nvSpPr>
          <p:cNvPr id="4" name="Text Box 3"/>
          <p:cNvSpPr txBox="1"/>
          <p:nvPr/>
        </p:nvSpPr>
        <p:spPr>
          <a:xfrm>
            <a:off x="2049780" y="870585"/>
            <a:ext cx="9853295" cy="460375"/>
          </a:xfrm>
          <a:prstGeom prst="rect">
            <a:avLst/>
          </a:prstGeom>
          <a:noFill/>
        </p:spPr>
        <p:txBody>
          <a:bodyPr wrap="square" rtlCol="0">
            <a:spAutoFit/>
          </a:bodyPr>
          <a:p>
            <a:pPr algn="l"/>
            <a:r>
              <a:rPr lang="en-US" sz="2400">
                <a:solidFill>
                  <a:schemeClr val="bg1"/>
                </a:solidFill>
              </a:rPr>
              <a:t>Birds of Carrion feeding upon the flesh of the militaries</a:t>
            </a:r>
            <a:endParaRPr lang="en-US" sz="2400">
              <a:solidFill>
                <a:schemeClr val="bg1"/>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657350" y="139065"/>
            <a:ext cx="9144000" cy="880110"/>
          </a:xfrm>
        </p:spPr>
        <p:txBody>
          <a:bodyPr>
            <a:normAutofit fontScale="90000"/>
          </a:bodyPr>
          <a:lstStyle/>
          <a:p>
            <a:br>
              <a:rPr lang="en-US" dirty="0">
                <a:solidFill>
                  <a:schemeClr val="accent6">
                    <a:lumMod val="20000"/>
                    <a:lumOff val="80000"/>
                  </a:schemeClr>
                </a:solidFill>
              </a:rPr>
            </a:br>
            <a:r>
              <a:rPr lang="en-US" b="1" dirty="0">
                <a:solidFill>
                  <a:schemeClr val="accent6">
                    <a:lumMod val="20000"/>
                    <a:lumOff val="80000"/>
                  </a:schemeClr>
                </a:solidFill>
                <a:highlight>
                  <a:srgbClr val="000000"/>
                </a:highlight>
              </a:rPr>
              <a:t>The Harlot Vs the Ten Horns</a:t>
            </a:r>
            <a:endParaRPr lang="en-US" b="1" dirty="0">
              <a:solidFill>
                <a:schemeClr val="accent6">
                  <a:lumMod val="20000"/>
                  <a:lumOff val="80000"/>
                </a:schemeClr>
              </a:solidFill>
              <a:highlight>
                <a:srgbClr val="000000"/>
              </a:highlight>
            </a:endParaRPr>
          </a:p>
        </p:txBody>
      </p:sp>
      <p:sp>
        <p:nvSpPr>
          <p:cNvPr id="6" name="Text Box 5"/>
          <p:cNvSpPr txBox="1"/>
          <p:nvPr/>
        </p:nvSpPr>
        <p:spPr>
          <a:xfrm>
            <a:off x="1657350" y="6275705"/>
            <a:ext cx="7844155" cy="398780"/>
          </a:xfrm>
          <a:prstGeom prst="rect">
            <a:avLst/>
          </a:prstGeom>
          <a:noFill/>
        </p:spPr>
        <p:txBody>
          <a:bodyPr wrap="square" rtlCol="0">
            <a:spAutoFit/>
          </a:bodyPr>
          <a:p>
            <a:pPr algn="ctr"/>
            <a:r>
              <a:rPr lang="en-US" sz="2000" b="1">
                <a:solidFill>
                  <a:schemeClr val="accent6">
                    <a:lumMod val="20000"/>
                    <a:lumOff val="80000"/>
                  </a:schemeClr>
                </a:solidFill>
                <a:highlight>
                  <a:srgbClr val="000000"/>
                </a:highlight>
              </a:rPr>
              <a:t>Presented By Dallas Carter on March 6, 2022 </a:t>
            </a:r>
            <a:endParaRPr lang="en-US" sz="2000" b="1">
              <a:solidFill>
                <a:schemeClr val="accent6">
                  <a:lumMod val="20000"/>
                  <a:lumOff val="80000"/>
                </a:schemeClr>
              </a:solidFill>
              <a:highlight>
                <a:srgbClr val="000000"/>
              </a:highlight>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11672</Words>
  <Application>WPS Presentation</Application>
  <PresentationFormat>Widescreen</PresentationFormat>
  <Paragraphs>415</Paragraphs>
  <Slides>21</Slides>
  <Notes>0</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21</vt:i4>
      </vt:variant>
    </vt:vector>
  </HeadingPairs>
  <TitlesOfParts>
    <vt:vector size="31" baseType="lpstr">
      <vt:lpstr>Arial</vt:lpstr>
      <vt:lpstr>SimSun</vt:lpstr>
      <vt:lpstr>Wingdings</vt:lpstr>
      <vt:lpstr>Wingdings</vt:lpstr>
      <vt:lpstr>Lucida Sans Unicode</vt:lpstr>
      <vt:lpstr>Calibri Light</vt:lpstr>
      <vt:lpstr>Calibri</vt:lpstr>
      <vt:lpstr>Microsoft YaHei</vt:lpstr>
      <vt:lpstr>Arial Unicode MS</vt:lpstr>
      <vt:lpstr>Office Theme</vt:lpstr>
      <vt:lpstr> The Harlot Vs the Ten Horns</vt:lpstr>
      <vt:lpstr>Upon This Rock</vt:lpstr>
      <vt:lpstr>Mystery Babylon vs the Babylonian Empire</vt:lpstr>
      <vt:lpstr>Caesaro-Papism vs Papo-Caesarism</vt:lpstr>
      <vt:lpstr>The Triumph of Papocaesarism</vt:lpstr>
      <vt:lpstr>The Fall of Mystery Babylon</vt:lpstr>
      <vt:lpstr>The Empires of Babylon</vt:lpstr>
      <vt:lpstr>The rise of the ten horns</vt:lpstr>
      <vt:lpstr>Who are the ten horns</vt:lpstr>
      <vt:lpstr>PowerPoint 演示文稿</vt:lpstr>
      <vt:lpstr>The rise of the ten horns</vt:lpstr>
      <vt:lpstr>Signs that Gog is the Antichrist</vt:lpstr>
      <vt:lpstr>Signs that Gog is the Antichrist</vt:lpstr>
      <vt:lpstr>Signs that Gog is the Antichrist</vt:lpstr>
      <vt:lpstr>Signs that Gog is the Antichrist</vt:lpstr>
      <vt:lpstr>Signs that Gog is the Antichrist</vt:lpstr>
      <vt:lpstr>Signs that Gog is the Antichrist</vt:lpstr>
      <vt:lpstr>Signs that Gog is the Antichrist</vt:lpstr>
      <vt:lpstr>Signs that Gog is the Antichrist</vt:lpstr>
      <vt:lpstr>Signs that Gog is the Antichrist</vt:lpstr>
      <vt:lpstr> The Harlot Vs the Ten Horns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Circle of Faith</dc:title>
  <dc:creator/>
  <cp:lastModifiedBy>WPS_1629845621</cp:lastModifiedBy>
  <cp:revision>47</cp:revision>
  <dcterms:created xsi:type="dcterms:W3CDTF">2020-03-23T01:13:00Z</dcterms:created>
  <dcterms:modified xsi:type="dcterms:W3CDTF">2022-03-06T20:53:38Z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1033-11.2.0.10463</vt:lpwstr>
  </property>
  <property fmtid="{D5CDD505-2E9C-101B-9397-08002B2CF9AE}" pid="3" name="ICV">
    <vt:lpwstr>E98BAF4BF3B24A6B86F5715D9AA0036A</vt:lpwstr>
  </property>
</Properties>
</file>