
<file path=[Content_Types].xml><?xml version="1.0" encoding="utf-8"?>
<Types xmlns="http://schemas.openxmlformats.org/package/2006/content-types">
  <Default Extension="rels" ContentType="application/vnd.openxmlformats-package.relationships+xml"/>
  <Default Extension="xml" ContentType="application/xml"/>
  <Default Extension="vml" ContentType="application/vnd.openxmlformats-officedocument.vmlDrawing"/>
  <Default Extension="fntdata" ContentType="application/x-fontdata"/>
  <Default Extension="bmp" ContentType="image/bmp"/>
  <Default Extension="jpeg" ContentType="image/jpeg"/>
  <Default Extension="png" ContentType="image/png"/>
  <Default Extension="gif" ContentType="image/gif"/>
  <Default Extension="tif" ContentType="image/tif"/>
  <Default Extension="emf" ContentType="image/x-emf"/>
  <Default Extension="wmf" ContentType="image/x-wmf"/>
  <Default Extension="pct" ContentType="image/pct"/>
  <Default Extension="pcx" ContentType="image/pcx"/>
  <Default Extension="tga" ContentType="image/tga"/>
  <Default Extension="svg" ContentType="image/svg+xml"/>
  <Default Extension="avi" ContentType="video/avi"/>
  <Default Extension="wmv" ContentType="video/wmv"/>
  <Default Extension="mpg" ContentType="video/mpeg"/>
  <Default Extension="mpeg" ContentType="video/mpeg"/>
  <Default Extension="mp2" ContentType="video/mpeg"/>
  <Default Extension="mp4" ContentType="video/mpeg"/>
  <Default Extension="wma" ContentType="audio/x-ms-wma"/>
  <Default Extension="mid" ContentType="audio/unknown"/>
  <Default Extension="midi" ContentType="audio/unknown"/>
  <Default Extension="rmi" ContentType="audio/unknown"/>
  <Default Extension="mp3" ContentType="audio/unknown"/>
  <Default Extension="wav" ContentType="audio/wav"/>
  <Default Extension="bin" ContentType="application/vnd.openxmlformats-officedocument.oleObjec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slideMasters/slideMaster1.xml" ContentType="application/vnd.openxmlformats-officedocument.presentationml.slideMaster+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Types>
</file>

<file path=_rels/.rels><?xml version="1.0" encoding="UTF-8" standalone="yes" ?>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p:sldMasterIdLst>
    <p:sldMasterId id="2147483648" r:id="rId5"/>
  </p:sldMasterIdLst>
  <p:notesMasterIdLst>
    <p:notesMasterId r:id="rId6"/>
  </p:notesMasterIdLst>
  <p:sldIdLst>
    <p:sldId id="987" r:id="rId7"/>
    <p:sldId id="990" r:id="rId8"/>
    <p:sldId id="989" r:id="rId9"/>
    <p:sldId id="988" r:id="rId10"/>
  </p:sldIdLst>
  <p:sldSz cx="12192000" cy="6858000"/>
  <p:notesSz cx="10058400" cy="7772400"/>
  <p:defaultTextStyle>
    <a:lvl1pPr marL="0" marR="0" indent="0" algn="l" defTabSz="914400">
      <a:lnSpc>
        <a:spcPct val="100000"/>
      </a:lnSpc>
      <a:spcBef>
        <a:spcPts val="0"/>
      </a:spcBef>
      <a:spcAft>
        <a:spcPts val="0"/>
      </a:spcAft>
      <a:buNone/>
      <a:tabLst/>
      <a:defRPr sz="1800" b="0" i="0" u="none" strike="noStrike" kern="1" cap="none" spc="0" baseline="0">
        <a:solidFill>
          <a:schemeClr val="tx1"/>
        </a:solidFill>
        <a:effectLst/>
        <a:latin typeface="Arial" pitchFamily="2" charset="0"/>
        <a:ea typeface="DejaVu Sans" pitchFamily="2" charset="0"/>
        <a:cs typeface="DejaVu Sans" pitchFamily="2" charset="0"/>
      </a:defRPr>
    </a:lvl1pPr>
    <a:lvl2pPr marL="457200" marR="0" indent="0" algn="l" defTabSz="914400">
      <a:lnSpc>
        <a:spcPct val="100000"/>
      </a:lnSpc>
      <a:spcBef>
        <a:spcPts val="0"/>
      </a:spcBef>
      <a:spcAft>
        <a:spcPts val="0"/>
      </a:spcAft>
      <a:buNone/>
      <a:tabLst/>
      <a:defRPr sz="1800" b="0" i="0" u="none" strike="noStrike" kern="1" cap="none" spc="0" baseline="0">
        <a:solidFill>
          <a:schemeClr val="tx1"/>
        </a:solidFill>
        <a:effectLst/>
        <a:latin typeface="Arial" pitchFamily="2" charset="0"/>
        <a:ea typeface="DejaVu Sans" pitchFamily="2" charset="0"/>
        <a:cs typeface="DejaVu Sans" pitchFamily="2" charset="0"/>
      </a:defRPr>
    </a:lvl2pPr>
    <a:lvl3pPr marL="914400" marR="0" indent="0" algn="l" defTabSz="914400">
      <a:lnSpc>
        <a:spcPct val="100000"/>
      </a:lnSpc>
      <a:spcBef>
        <a:spcPts val="0"/>
      </a:spcBef>
      <a:spcAft>
        <a:spcPts val="0"/>
      </a:spcAft>
      <a:buNone/>
      <a:tabLst/>
      <a:defRPr sz="1800" b="0" i="0" u="none" strike="noStrike" kern="1" cap="none" spc="0" baseline="0">
        <a:solidFill>
          <a:schemeClr val="tx1"/>
        </a:solidFill>
        <a:effectLst/>
        <a:latin typeface="Arial" pitchFamily="2" charset="0"/>
        <a:ea typeface="DejaVu Sans" pitchFamily="2" charset="0"/>
        <a:cs typeface="DejaVu Sans" pitchFamily="2" charset="0"/>
      </a:defRPr>
    </a:lvl3pPr>
    <a:lvl4pPr marL="1371600" marR="0" indent="0" algn="l" defTabSz="914400">
      <a:lnSpc>
        <a:spcPct val="100000"/>
      </a:lnSpc>
      <a:spcBef>
        <a:spcPts val="0"/>
      </a:spcBef>
      <a:spcAft>
        <a:spcPts val="0"/>
      </a:spcAft>
      <a:buNone/>
      <a:tabLst/>
      <a:defRPr sz="1800" b="0" i="0" u="none" strike="noStrike" kern="1" cap="none" spc="0" baseline="0">
        <a:solidFill>
          <a:schemeClr val="tx1"/>
        </a:solidFill>
        <a:effectLst/>
        <a:latin typeface="Arial" pitchFamily="2" charset="0"/>
        <a:ea typeface="DejaVu Sans" pitchFamily="2" charset="0"/>
        <a:cs typeface="DejaVu Sans" pitchFamily="2" charset="0"/>
      </a:defRPr>
    </a:lvl4pPr>
    <a:lvl5pPr marL="1828800" marR="0" indent="0" algn="l" defTabSz="914400">
      <a:lnSpc>
        <a:spcPct val="100000"/>
      </a:lnSpc>
      <a:spcBef>
        <a:spcPts val="0"/>
      </a:spcBef>
      <a:spcAft>
        <a:spcPts val="0"/>
      </a:spcAft>
      <a:buNone/>
      <a:tabLst/>
      <a:defRPr sz="1800" b="0" i="0" u="none" strike="noStrike" kern="1" cap="none" spc="0" baseline="0">
        <a:solidFill>
          <a:schemeClr val="tx1"/>
        </a:solidFill>
        <a:effectLst/>
        <a:latin typeface="Arial" pitchFamily="2" charset="0"/>
        <a:ea typeface="DejaVu Sans" pitchFamily="2" charset="0"/>
        <a:cs typeface="DejaVu Sans" pitchFamily="2" charset="0"/>
      </a:defRPr>
    </a:lvl5pPr>
    <a:lvl6pPr marL="2286000" marR="0" indent="0" algn="l" defTabSz="914400">
      <a:lnSpc>
        <a:spcPct val="100000"/>
      </a:lnSpc>
      <a:spcBef>
        <a:spcPts val="0"/>
      </a:spcBef>
      <a:spcAft>
        <a:spcPts val="0"/>
      </a:spcAft>
      <a:buNone/>
      <a:tabLst/>
      <a:defRPr sz="1800" b="0" i="0" u="none" strike="noStrike" kern="1" cap="none" spc="0" baseline="0">
        <a:solidFill>
          <a:schemeClr val="tx1"/>
        </a:solidFill>
        <a:effectLst/>
        <a:latin typeface="Arial" pitchFamily="2" charset="0"/>
        <a:ea typeface="DejaVu Sans" pitchFamily="2" charset="0"/>
        <a:cs typeface="DejaVu Sans" pitchFamily="2" charset="0"/>
      </a:defRPr>
    </a:lvl6pPr>
    <a:lvl7pPr marL="2743200" marR="0" indent="0" algn="l" defTabSz="914400">
      <a:lnSpc>
        <a:spcPct val="100000"/>
      </a:lnSpc>
      <a:spcBef>
        <a:spcPts val="0"/>
      </a:spcBef>
      <a:spcAft>
        <a:spcPts val="0"/>
      </a:spcAft>
      <a:buNone/>
      <a:tabLst/>
      <a:defRPr sz="1800" b="0" i="0" u="none" strike="noStrike" kern="1" cap="none" spc="0" baseline="0">
        <a:solidFill>
          <a:schemeClr val="tx1"/>
        </a:solidFill>
        <a:effectLst/>
        <a:latin typeface="Arial" pitchFamily="2" charset="0"/>
        <a:ea typeface="DejaVu Sans" pitchFamily="2" charset="0"/>
        <a:cs typeface="DejaVu Sans" pitchFamily="2" charset="0"/>
      </a:defRPr>
    </a:lvl7pPr>
    <a:lvl8pPr marL="3200400" marR="0" indent="0" algn="l" defTabSz="914400">
      <a:lnSpc>
        <a:spcPct val="100000"/>
      </a:lnSpc>
      <a:spcBef>
        <a:spcPts val="0"/>
      </a:spcBef>
      <a:spcAft>
        <a:spcPts val="0"/>
      </a:spcAft>
      <a:buNone/>
      <a:tabLst/>
      <a:defRPr sz="1800" b="0" i="0" u="none" strike="noStrike" kern="1" cap="none" spc="0" baseline="0">
        <a:solidFill>
          <a:schemeClr val="tx1"/>
        </a:solidFill>
        <a:effectLst/>
        <a:latin typeface="Arial" pitchFamily="2" charset="0"/>
        <a:ea typeface="DejaVu Sans" pitchFamily="2" charset="0"/>
        <a:cs typeface="DejaVu Sans" pitchFamily="2" charset="0"/>
      </a:defRPr>
    </a:lvl8pPr>
    <a:lvl9pPr marL="3657600" marR="0" indent="0" algn="l" defTabSz="914400">
      <a:lnSpc>
        <a:spcPct val="100000"/>
      </a:lnSpc>
      <a:spcBef>
        <a:spcPts val="0"/>
      </a:spcBef>
      <a:spcAft>
        <a:spcPts val="0"/>
      </a:spcAft>
      <a:buNone/>
      <a:tabLst/>
      <a:defRPr sz="1800" b="0" i="0" u="none" strike="noStrike" kern="1" cap="none" spc="0" baseline="0">
        <a:solidFill>
          <a:schemeClr val="tx1"/>
        </a:solidFill>
        <a:effectLst/>
        <a:latin typeface="Arial" pitchFamily="2" charset="0"/>
        <a:ea typeface="DejaVu Sans" pitchFamily="2" charset="0"/>
        <a:cs typeface="DejaVu Sans" pitchFamily="2" charset="0"/>
      </a:defRPr>
    </a:lvl9pPr>
  </p:defaultTextStyle>
</p:presentation>
</file>

<file path=ppt/presProps.xml><?xml version="1.0" encoding="utf-8"?>
<p:presentationPr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p:showPr showNarration="1">
    <p:penClr>
      <a:srgbClr val="0000FF"/>
    </p:penClr>
  </p:showPr>
  <p:extLst>
    <p:ext uri="smNativeData">
      <pr:smAppRevision xmlns:pr="smNativeData" xmlns="smNativeData" dt="1736558336" val="1222" revOS="4"/>
      <pr:smFileRevision xmlns:pr="smNativeData" xmlns="smNativeData" dt="1736558336" val="101"/>
      <pr:guideOptions xmlns:pr="smNativeData" xmlns="smNativeData" dt="1736558336" snapToGrid="1" snapToBorders="1" snapToGuides="1"/>
      <pr:pdfExportOpt xmlns:pr="smNativeData" xmlns="smNativeData" dt="1736558336" pagesRangeIndex="1" pagesSelectionIndex="0" qualityIndex="2" embedFonts="2" useJpegs="0" useSubsetFonts="1" useAlpha="1" relativeLinks="0" taggedPdf="0" pane="0" zoom="0" zoomContents="100" layout="0" includeDoc="0" viewFlags="0" openViewer="1" jpegQuality="90" flags="252" layoutIndex="0" exportSlideNames="1" dpi="2" resample="1" name="C:\Users\dalla\Documents\_New covenant Church of the apostles\_messages\2025\01\2025-01-12 Memento Mori\TheYear2025aNewBeginning.pdf"/>
    </p:ext>
  </p:extLst>
</p:presentationPr>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p:slideViewPr>
    <p:cSldViewPr snapToObjects="1" showGuides="1">
      <p:cViewPr varScale="1">
        <p:scale>
          <a:sx n="53" d="100"/>
          <a:sy n="53" d="100"/>
        </p:scale>
        <p:origin x="394" y="2092"/>
      </p:cViewPr>
      <p:guideLst x="0" y="0">
        <p:guide orient="horz" pos="2160"/>
        <p:guide pos="3840"/>
      </p:guideLst>
    </p:cSldViewPr>
  </p:slideViewPr>
  <p:outlineViewPr>
    <p:cViewPr>
      <p:scale>
        <a:sx n="33" d="100"/>
        <a:sy n="33" d="100"/>
      </p:scale>
      <p:origin x="0" y="0"/>
    </p:cViewPr>
  </p:outlineViewPr>
  <p:sorterViewPr>
    <p:cViewPr>
      <p:scale>
        <a:sx n="8" d="100"/>
        <a:sy n="8" d="100"/>
      </p:scale>
      <p:origin x="0" y="0"/>
    </p:cViewPr>
  </p:sorterViewPr>
  <p:notesViewPr>
    <p:cSldViewPr snapToObjects="1" showGuides="1">
      <p:cViewPr>
        <p:scale>
          <a:sx n="53" d="100"/>
          <a:sy n="53" d="100"/>
        </p:scale>
        <p:origin x="394" y="2092"/>
      </p:cViewPr>
    </p:cSldViewPr>
  </p:notesViewPr>
  <p:gridSpacing cx="73477120" cy="73477120"/>
</p:viewPr>
</file>

<file path=ppt/_rels/presentation.xml.rels><?xml version="1.0" encoding="UTF-8" standalone="yes" ?>
<Relationships xmlns="http://schemas.openxmlformats.org/package/2006/relationships"><Relationship Id="rId1" Type="http://schemas.openxmlformats.org/officeDocument/2006/relationships/theme" Target="theme/theme1.xml"/><Relationship Id="rId2" Type="http://schemas.openxmlformats.org/officeDocument/2006/relationships/tableStyles" Target="tableStyles.xml"/><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s>
</file>

<file path=ppt/notesMasters/_rels/notesMaster1.xml.rels><?xml version="1.0" encoding="UTF-8" standalone="yes" ?>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noChangeArrowheads="1"/>
            <a:extLst>
              <a:ext uri="smNativeData">
                <pr:smNativeData xmlns:pr="smNativeData" xmlns="smNativeData" val="SMDATA_15_AMeBZxMAAAAlAAAAZAAAAA0AAAAAkAAAAEgAAACQAAAASAAAAAAAAAAA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n5uY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AAEAAAAAAAAAAAAAAAAAAAAAAAAAAAAAAAAAAAAAAAAAAAAAAAB/f38AAAAAA8zMzADAwP8Af39/AAAAAAAAAAAAAAAAAAAAAAAAAAAAIQAAABgAAAAUAAAAAAAAAAAAAACzIgAA2wEAABAAAAAmAAAACAAAAD+PAAAAAAAA"/>
              </a:ext>
            </a:extLst>
          </p:cNvSpPr>
          <p:nvPr>
            <p:ph type="hdr" sz="quarter"/>
          </p:nvPr>
        </p:nvSpPr>
        <p:spPr>
          <a:xfrm>
            <a:off x="0" y="0"/>
            <a:ext cx="5640705" cy="301625"/>
          </a:xfrm>
          <a:prstGeom prst="rect">
            <a:avLst/>
          </a:prstGeom>
        </p:spPr>
        <p:txBody>
          <a:bodyPr vert="horz" wrap="square" lIns="91440" tIns="45720" rIns="91440" bIns="45720" numCol="1" spcCol="215900" anchor="t">
            <a:prstTxWarp prst="textNoShape">
              <a:avLst/>
            </a:prstTxWarp>
          </a:bodyPr>
          <a:lstStyle>
            <a:lvl1pPr algn="l">
              <a:defRPr sz="1200" cap="none"/>
            </a:lvl1pPr>
          </a:lstStyle>
          <a:p>
            <a:pPr/>
            <a:endParaRPr lang="en-us" cap="none"/>
          </a:p>
        </p:txBody>
      </p:sp>
      <p:sp>
        <p:nvSpPr>
          <p:cNvPr id="3" name="Date Placeholder 2"/>
          <p:cNvSpPr>
            <a:spLocks noGrp="1" noChangeArrowheads="1"/>
            <a:extLst>
              <a:ext uri="smNativeData">
                <pr:smNativeData xmlns:pr="smNativeData" xmlns="smNativeData" val="SMDATA_15_AMeBZxMAAAAlAAAAZAAAAA0AAAAAkAAAAEgAAACQAAAASAAAAAAAAAAA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n5uYKAAAAACgAAAAoAAAAZAAAAGQAAAAAAAAAzMzMAAAAAABQAAAAUAAAAGQAAABkAAAAAAAAABcAAAAUAAAAAAAAAAAAAAD/fwAA/38AAAAAAAAJAAAABAAAAFBZR3k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AAEAAAAAAAAAAAAAAAAAAAAAAAAAAAAAAAAAAAAAAAAAAAAAAAB/f38AAAAAA8zMzADAwP8Af39/AAAAAAAAAAAAAAAAAAAAAAAAAAAAIQAAABgAAAAUAAAAWy0AAAAAAAAOUAAA2wEAABAAAAAmAAAACAAAAD+PAAAAAAAA"/>
              </a:ext>
            </a:extLst>
          </p:cNvSpPr>
          <p:nvPr>
            <p:ph type="dt" idx="10"/>
          </p:nvPr>
        </p:nvSpPr>
        <p:spPr>
          <a:xfrm>
            <a:off x="7372985" y="0"/>
            <a:ext cx="5640705" cy="301625"/>
          </a:xfrm>
          <a:prstGeom prst="rect">
            <a:avLst/>
          </a:prstGeom>
        </p:spPr>
        <p:txBody>
          <a:bodyPr vert="horz" wrap="square" lIns="91440" tIns="45720" rIns="91440" bIns="45720" numCol="1" spcCol="215900" anchor="t">
            <a:prstTxWarp prst="textNoShape">
              <a:avLst/>
            </a:prstTxWarp>
          </a:bodyPr>
          <a:lstStyle>
            <a:lvl1pPr algn="r">
              <a:defRPr sz="1200" cap="none"/>
            </a:lvl1pPr>
          </a:lstStyle>
          <a:p>
            <a:pPr/>
            <a:fld id="{7A243C0F-4197-71CA-D99C-B79F72D22FE2}" type="datetime1">
              <a:rPr lang="en-us" cap="none"/>
              <a:t/>
            </a:fld>
            <a:endParaRPr lang="en-us" cap="none"/>
          </a:p>
        </p:txBody>
      </p:sp>
      <p:sp>
        <p:nvSpPr>
          <p:cNvPr id="4" name="Slide Image Placeholder 3"/>
          <p:cNvSpPr>
            <a:spLocks noGrp="1" noChangeArrowheads="1"/>
            <a:extLst>
              <a:ext uri="smNativeData">
                <pr:smNativeData xmlns:pr="smNativeData" xmlns="smNativeData" val="SMDATA_15_AMeBZxMAAAAlAAAAZAAAAC0AAAAAkAAAAEgAAACQAAAASAAAAAAAAAABAAAAAAAAAAEAAABQAAAAAAAAAAAA4D8AAAAAAADgPwAAAAAAAOA/AAAAAAAA4D8AAAAAAADgPwAAAAAAAOA/AAAAAAAA4D8AAAAAAADgPwAAAAAAAOA/AAAAAAAA4D8CAAAAjAAAAAAAAAAAAAAAW5vVDP///wgAAAAAAAAAAAAAAAAAAAAAAAAAAAAAAAAAAAAAZAAAAAEAAABAAAAAAAAAAAAAAAAAAAAAAAAAAAAAAAAAAAAAAAAAAAAAAAAAAAAAAAAAAAAAAAAAAAAAAAAAAAAAAAAAAAAAAAAAAAAAAAAAAAAAAAAAAAAAAAAAAAAAFAAAADwAAAABAAAAAAAAAAAAAAAUAAAAAQAAACMAAAAjAAAAIwAAAB4AAAAAAAAAZAAAAGQAAAAAAAAAZAAAAGQAAAAVAAAAYAAAAAAAAAAAAAAADwAAACADAAAAAAAAAAAAAAEAAACgMgAAVgcAAKr4//8BAAAAf39/AAEAAABkAAAAAAAAABQAAABAHwAAAAAAACYAAAAAAAAAwOD//wAAAAAmAAAAZAAAABYAAABMAAAAAAAAAAAAAAAEAAAAAAAAAAEAAADn5uYKAAAAACgAAAAoAAAAZAAAAGQAAAAAAAAAzMzMAAAAAABQAAAAUAAAAGQAAABkAAAAAAAAABcAAAAUAAAAAAAAAAAAAAD/fwAA/38AAAAAAAAJAAAABAAAALBZR3k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B/f38AAAAAA8zMzADAwP8Af39/AAAAAAAAAAAAAAAAAAAAAAAAAAAAIQAAABgAAAAUAAAA9BwAAJ4EAAAfMwAAFhEAABAAAAAmAAAACAAAAL8PAAD/HwAA"/>
              </a:ext>
            </a:extLst>
          </p:cNvSpPr>
          <p:nvPr>
            <p:ph type="sldImg" idx="2"/>
          </p:nvPr>
        </p:nvSpPr>
        <p:spPr>
          <a:xfrm>
            <a:off x="4706620" y="750570"/>
            <a:ext cx="3603625" cy="2026920"/>
          </a:xfrm>
          <a:prstGeom prst="rect">
            <a:avLst/>
          </a:prstGeom>
          <a:noFill/>
          <a:ln w="12700" cap="flat" cmpd="sng" algn="ctr">
            <a:solidFill>
              <a:srgbClr val="000000"/>
            </a:solidFill>
            <a:prstDash val="solid"/>
            <a:headEnd type="none"/>
            <a:tailEnd type="none"/>
          </a:ln>
        </p:spPr>
        <p:txBody>
          <a:bodyPr vert="horz" wrap="square" lIns="91440" tIns="45720" rIns="91440" bIns="45720" numCol="1" spcCol="215900" anchor="ctr">
            <a:prstTxWarp prst="textNoShape">
              <a:avLst/>
            </a:prstTxWarp>
          </a:bodyPr>
          <a:lstStyle/>
          <a:p>
            <a:pPr/>
            <a:endParaRPr lang="en-us" cap="none"/>
          </a:p>
        </p:txBody>
      </p:sp>
      <p:sp>
        <p:nvSpPr>
          <p:cNvPr id="5" name="Notes Placeholder 4"/>
          <p:cNvSpPr>
            <a:spLocks noGrp="1" noChangeArrowheads="1"/>
            <a:extLst>
              <a:ext uri="smNativeData">
                <pr:smNativeData xmlns:pr="smNativeData" xmlns="smNativeData" val="SMDATA_15_AMeBZxMAAAAlAAAAZAAAAA0AAAAAkAAAAEgAAACQAAAASAAAAAAAAAAA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n5uY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AAEAAAAAAAAAAAAAAAAAAAAAAAAAAAAAAAAAAAAAAAAAAAAAAAB/f38AAAAAA8zMzADAwP8Af39/AAAAAAAAAAAAAAAAAAAAAAAAAAAAIQAAABgAAAAUAAAAAggAAMgRAAARSAAAVCAAABAAAAAmAAAACAAAAD8PAAD/HwAA"/>
              </a:ext>
            </a:extLst>
          </p:cNvSpPr>
          <p:nvPr>
            <p:ph type="body" idx="3"/>
          </p:nvPr>
        </p:nvSpPr>
        <p:spPr>
          <a:xfrm>
            <a:off x="1301750" y="2890520"/>
            <a:ext cx="10413365" cy="2364740"/>
          </a:xfrm>
          <a:prstGeom prst="rect">
            <a:avLst/>
          </a:prstGeom>
          <a:noFill/>
          <a:ln>
            <a:noFill/>
          </a:ln>
        </p:spPr>
        <p:txBody>
          <a:bodyPr vert="horz" wrap="square" lIns="91440" tIns="45720" rIns="91440" bIns="45720" numCol="1" spcCol="215900" anchor="t">
            <a:prstTxWarp prst="textNoShape">
              <a:avLst/>
            </a:prstTxWarp>
          </a:bodyPr>
          <a:lstStyle/>
          <a:p>
            <a:pPr/>
            <a:r>
              <a:rPr lang="en-us" cap="none"/>
              <a:t>Click to edit Master text styles</a:t>
            </a:r>
            <a:endParaRPr lang="en-us" cap="none"/>
          </a:p>
          <a:p>
            <a:pPr lvl="1"/>
            <a:r>
              <a:rPr lang="en-us" cap="none"/>
              <a:t>Second level</a:t>
            </a:r>
            <a:endParaRPr lang="en-us" cap="none"/>
          </a:p>
          <a:p>
            <a:pPr lvl="2"/>
            <a:r>
              <a:rPr lang="en-us" cap="none"/>
              <a:t>Third level</a:t>
            </a:r>
            <a:endParaRPr lang="en-us" cap="none"/>
          </a:p>
          <a:p>
            <a:pPr lvl="3"/>
            <a:r>
              <a:rPr lang="en-us" cap="none"/>
              <a:t>Fourth level</a:t>
            </a:r>
            <a:endParaRPr lang="en-us" cap="none"/>
          </a:p>
          <a:p>
            <a:pPr lvl="4"/>
            <a:r>
              <a:rPr lang="en-us" cap="none"/>
              <a:t>Fifth level</a:t>
            </a:r>
            <a:endParaRPr lang="en-us" cap="none"/>
          </a:p>
        </p:txBody>
      </p:sp>
      <p:sp>
        <p:nvSpPr>
          <p:cNvPr id="6" name="Footer Placeholder 5"/>
          <p:cNvSpPr>
            <a:spLocks noGrp="1" noChangeArrowheads="1"/>
            <a:extLst>
              <a:ext uri="smNativeData">
                <pr:smNativeData xmlns:pr="smNativeData" xmlns="smNativeData" val="SMDATA_15_AMeBZxMAAAAlAAAAZAAAAA0AAAAAkAAAAEgAAACQAAAASAAAAAAAAAAC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n5uY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AAEAAAAAAAAAAAAAAAAAAAAAAAAAAAAAAAAAAAAAAAAAAAAAAAB/f38AAAAAA8zMzADAwP8Af39/AAAAAAAAAAAAAAAAAAAAAAAAAAAAIQAAABgAAAAUAAAAAAAAABgjAACzIgAA8iQAABAAAAAmAAAACAAAAL+PAAD/HwAA"/>
              </a:ext>
            </a:extLst>
          </p:cNvSpPr>
          <p:nvPr>
            <p:ph type="ftr" sz="quarter" idx="11"/>
          </p:nvPr>
        </p:nvSpPr>
        <p:spPr>
          <a:xfrm>
            <a:off x="0" y="5704840"/>
            <a:ext cx="5640705" cy="300990"/>
          </a:xfrm>
          <a:prstGeom prst="rect">
            <a:avLst/>
          </a:prstGeom>
          <a:noFill/>
          <a:ln>
            <a:noFill/>
          </a:ln>
        </p:spPr>
        <p:txBody>
          <a:bodyPr vert="horz" wrap="square" lIns="91440" tIns="45720" rIns="91440" bIns="45720" numCol="1" spcCol="215900" anchor="b">
            <a:prstTxWarp prst="textNoShape">
              <a:avLst/>
            </a:prstTxWarp>
          </a:bodyPr>
          <a:lstStyle>
            <a:lvl1pPr algn="l">
              <a:defRPr sz="1200" cap="none"/>
            </a:lvl1pPr>
          </a:lstStyle>
          <a:p>
            <a:pPr/>
            <a:endParaRPr lang="en-us" cap="none"/>
          </a:p>
        </p:txBody>
      </p:sp>
      <p:sp>
        <p:nvSpPr>
          <p:cNvPr id="7" name="Slide Number Placeholder 6"/>
          <p:cNvSpPr>
            <a:spLocks noGrp="1" noChangeArrowheads="1"/>
            <a:extLst>
              <a:ext uri="smNativeData">
                <pr:smNativeData xmlns:pr="smNativeData" xmlns="smNativeData" val="SMDATA_15_AMeBZxMAAAAlAAAAZAAAAA0AAAAAkAAAAEgAAACQAAAASAAAAAAAAAAC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n5uY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AAEAAAAAAAAAAAAAAAAAAAAAAAAAAAAAAAAAAAAAAAAAAAAAAAB/f38AAAAAA8zMzADAwP8Af39/AAAAAAAAAAAAAAAAAAAAAAAAAAAAIQAAABgAAAAUAAAAWy0AABgjAAAOUAAA8iQAABAAAAAmAAAACAAAAL+PAAD/HwAA"/>
              </a:ext>
            </a:extLst>
          </p:cNvSpPr>
          <p:nvPr>
            <p:ph type="sldNum" sz="quarter" idx="12"/>
          </p:nvPr>
        </p:nvSpPr>
        <p:spPr>
          <a:xfrm>
            <a:off x="7372985" y="5704840"/>
            <a:ext cx="5640705" cy="300990"/>
          </a:xfrm>
          <a:prstGeom prst="rect">
            <a:avLst/>
          </a:prstGeom>
          <a:noFill/>
          <a:ln>
            <a:noFill/>
          </a:ln>
        </p:spPr>
        <p:txBody>
          <a:bodyPr vert="horz" wrap="square" lIns="91440" tIns="45720" rIns="91440" bIns="45720" numCol="1" spcCol="215900" anchor="b">
            <a:prstTxWarp prst="textNoShape">
              <a:avLst/>
            </a:prstTxWarp>
          </a:bodyPr>
          <a:lstStyle>
            <a:lvl1pPr algn="r">
              <a:defRPr sz="1200" cap="none"/>
            </a:lvl1pPr>
          </a:lstStyle>
          <a:p>
            <a:pPr/>
            <a:fld id="{7A242064-2A97-71D6-D99C-DC836ED22F89}" type="slidenum">
              <a:rPr lang="en-us" cap="none"/>
              <a:t/>
            </a:fld>
            <a:endParaRPr lang="en-us" cap="none"/>
          </a:p>
        </p:txBody>
      </p:sp>
    </p:spTree>
  </p:cSld>
  <p:clrMap bg1="lt1" tx1="dk1" bg2="lt2" tx2="dk2" accent1="accent1" accent2="accent2" accent3="accent3" accent4="accent4" accent5="accent5" accent6="accent6" hlink="hlink" folHlink="folHlink"/>
  <p:hf hdr="0" ftr="0"/>
  <p:notesStyle>
    <a:lvl1pPr marL="0" marR="0" indent="0" algn="l" defTabSz="914400">
      <a:lnSpc>
        <a:spcPct val="100000"/>
      </a:lnSpc>
      <a:spcBef>
        <a:spcPts val="0"/>
      </a:spcBef>
      <a:spcAft>
        <a:spcPts val="0"/>
      </a:spcAft>
      <a:buNone/>
      <a:tabLst/>
      <a:defRPr sz="1200" b="0" i="0" u="none" strike="noStrike" kern="1" cap="none" spc="0" baseline="0">
        <a:solidFill>
          <a:schemeClr val="tx1"/>
        </a:solidFill>
        <a:effectLst/>
        <a:latin typeface="Calibri" pitchFamily="2" charset="0"/>
        <a:ea typeface="Calibri" pitchFamily="2" charset="0"/>
        <a:cs typeface="Calibri" pitchFamily="2" charset="0"/>
      </a:defRPr>
    </a:lvl1pPr>
    <a:lvl2pPr marL="457200" marR="0" indent="0" algn="l" defTabSz="914400">
      <a:lnSpc>
        <a:spcPct val="100000"/>
      </a:lnSpc>
      <a:spcBef>
        <a:spcPts val="0"/>
      </a:spcBef>
      <a:spcAft>
        <a:spcPts val="0"/>
      </a:spcAft>
      <a:buNone/>
      <a:tabLst/>
      <a:defRPr sz="1200" b="0" i="0" u="none" strike="noStrike" kern="1" cap="none" spc="0" baseline="0">
        <a:solidFill>
          <a:schemeClr val="tx1"/>
        </a:solidFill>
        <a:effectLst/>
        <a:latin typeface="Calibri" pitchFamily="2" charset="0"/>
        <a:ea typeface="Calibri" pitchFamily="2" charset="0"/>
        <a:cs typeface="Calibri" pitchFamily="2" charset="0"/>
      </a:defRPr>
    </a:lvl2pPr>
    <a:lvl3pPr marL="914400" marR="0" indent="0" algn="l" defTabSz="914400">
      <a:lnSpc>
        <a:spcPct val="100000"/>
      </a:lnSpc>
      <a:spcBef>
        <a:spcPts val="0"/>
      </a:spcBef>
      <a:spcAft>
        <a:spcPts val="0"/>
      </a:spcAft>
      <a:buNone/>
      <a:tabLst/>
      <a:defRPr sz="1200" b="0" i="0" u="none" strike="noStrike" kern="1" cap="none" spc="0" baseline="0">
        <a:solidFill>
          <a:schemeClr val="tx1"/>
        </a:solidFill>
        <a:effectLst/>
        <a:latin typeface="Calibri" pitchFamily="2" charset="0"/>
        <a:ea typeface="Calibri" pitchFamily="2" charset="0"/>
        <a:cs typeface="Calibri" pitchFamily="2" charset="0"/>
      </a:defRPr>
    </a:lvl3pPr>
    <a:lvl4pPr marL="1371600" marR="0" indent="0" algn="l" defTabSz="914400">
      <a:lnSpc>
        <a:spcPct val="100000"/>
      </a:lnSpc>
      <a:spcBef>
        <a:spcPts val="0"/>
      </a:spcBef>
      <a:spcAft>
        <a:spcPts val="0"/>
      </a:spcAft>
      <a:buNone/>
      <a:tabLst/>
      <a:defRPr sz="1200" b="0" i="0" u="none" strike="noStrike" kern="1" cap="none" spc="0" baseline="0">
        <a:solidFill>
          <a:schemeClr val="tx1"/>
        </a:solidFill>
        <a:effectLst/>
        <a:latin typeface="Calibri" pitchFamily="2" charset="0"/>
        <a:ea typeface="Calibri" pitchFamily="2" charset="0"/>
        <a:cs typeface="Calibri" pitchFamily="2" charset="0"/>
      </a:defRPr>
    </a:lvl4pPr>
    <a:lvl5pPr marL="1828800" marR="0" indent="0" algn="l" defTabSz="914400">
      <a:lnSpc>
        <a:spcPct val="100000"/>
      </a:lnSpc>
      <a:spcBef>
        <a:spcPts val="0"/>
      </a:spcBef>
      <a:spcAft>
        <a:spcPts val="0"/>
      </a:spcAft>
      <a:buNone/>
      <a:tabLst/>
      <a:defRPr sz="1200" b="0" i="0" u="none" strike="noStrike" kern="1" cap="none" spc="0" baseline="0">
        <a:solidFill>
          <a:schemeClr val="tx1"/>
        </a:solidFill>
        <a:effectLst/>
        <a:latin typeface="Calibri" pitchFamily="2" charset="0"/>
        <a:ea typeface="Calibri" pitchFamily="2" charset="0"/>
        <a:cs typeface="Calibri" pitchFamily="2" charset="0"/>
      </a:defRPr>
    </a:lvl5pPr>
    <a:lvl6pPr marL="2286000" marR="0" indent="0" algn="l" defTabSz="914400">
      <a:lnSpc>
        <a:spcPct val="100000"/>
      </a:lnSpc>
      <a:spcBef>
        <a:spcPts val="0"/>
      </a:spcBef>
      <a:spcAft>
        <a:spcPts val="0"/>
      </a:spcAft>
      <a:buNone/>
      <a:tabLst/>
      <a:defRPr sz="1200" b="0" i="0" u="none" strike="noStrike" kern="1" cap="none" spc="0" baseline="0">
        <a:solidFill>
          <a:schemeClr val="tx1"/>
        </a:solidFill>
        <a:effectLst/>
        <a:latin typeface="Calibri" pitchFamily="2" charset="0"/>
        <a:ea typeface="Calibri" pitchFamily="2" charset="0"/>
        <a:cs typeface="Calibri" pitchFamily="2" charset="0"/>
      </a:defRPr>
    </a:lvl6pPr>
    <a:lvl7pPr marL="2743200" marR="0" indent="0" algn="l" defTabSz="914400">
      <a:lnSpc>
        <a:spcPct val="100000"/>
      </a:lnSpc>
      <a:spcBef>
        <a:spcPts val="0"/>
      </a:spcBef>
      <a:spcAft>
        <a:spcPts val="0"/>
      </a:spcAft>
      <a:buNone/>
      <a:tabLst/>
      <a:defRPr sz="1200" b="0" i="0" u="none" strike="noStrike" kern="1" cap="none" spc="0" baseline="0">
        <a:solidFill>
          <a:schemeClr val="tx1"/>
        </a:solidFill>
        <a:effectLst/>
        <a:latin typeface="Calibri" pitchFamily="2" charset="0"/>
        <a:ea typeface="Calibri" pitchFamily="2" charset="0"/>
        <a:cs typeface="Calibri" pitchFamily="2" charset="0"/>
      </a:defRPr>
    </a:lvl7pPr>
    <a:lvl8pPr marL="3200400" marR="0" indent="0" algn="l" defTabSz="914400">
      <a:lnSpc>
        <a:spcPct val="100000"/>
      </a:lnSpc>
      <a:spcBef>
        <a:spcPts val="0"/>
      </a:spcBef>
      <a:spcAft>
        <a:spcPts val="0"/>
      </a:spcAft>
      <a:buNone/>
      <a:tabLst/>
      <a:defRPr sz="1200" b="0" i="0" u="none" strike="noStrike" kern="1" cap="none" spc="0" baseline="0">
        <a:solidFill>
          <a:schemeClr val="tx1"/>
        </a:solidFill>
        <a:effectLst/>
        <a:latin typeface="Calibri" pitchFamily="2" charset="0"/>
        <a:ea typeface="Calibri" pitchFamily="2" charset="0"/>
        <a:cs typeface="Calibri" pitchFamily="2" charset="0"/>
      </a:defRPr>
    </a:lvl8pPr>
    <a:lvl9pPr marL="3657600" marR="0" indent="0" algn="l" defTabSz="914400">
      <a:lnSpc>
        <a:spcPct val="100000"/>
      </a:lnSpc>
      <a:spcBef>
        <a:spcPts val="0"/>
      </a:spcBef>
      <a:spcAft>
        <a:spcPts val="0"/>
      </a:spcAft>
      <a:buNone/>
      <a:tabLst/>
      <a:defRPr sz="1200" b="0" i="0" u="none" strike="noStrike" kern="1" cap="none" spc="0" baseline="0">
        <a:solidFill>
          <a:schemeClr val="tx1"/>
        </a:solidFill>
        <a:effectLst/>
        <a:latin typeface="Calibri" pitchFamily="2" charset="0"/>
        <a:ea typeface="Calibri" pitchFamily="2" charset="0"/>
        <a:cs typeface="Calibri" pitchFamily="2" charset="0"/>
      </a:defRPr>
    </a:lvl9pPr>
  </p:notesStyle>
</p:notesMaster>
</file>

<file path=ppt/notesSlides/_rels/notesSlide1.xml.rels><?xml version="1.0" encoding="UTF-8" standalone="yes" ?>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 Id="rId3" Type="http://schemas.openxmlformats.org/officeDocument/2006/relationships/themeOverride" Target="../theme/themeOverride1.xml"/></Relationships>
</file>

<file path=ppt/notesSlides/_rels/notesSlide2.xml.rels><?xml version="1.0" encoding="UTF-8" standalone="yes" ?>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 Id="rId3" Type="http://schemas.openxmlformats.org/officeDocument/2006/relationships/themeOverride" Target="../theme/themeOverride2.xml"/></Relationships>
</file>

<file path=ppt/notesSlides/_rels/notesSlide3.xml.rels><?xml version="1.0" encoding="UTF-8" standalone="yes" ?>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 Id="rId3" Type="http://schemas.openxmlformats.org/officeDocument/2006/relationships/themeOverride" Target="../theme/themeOverride3.xml"/></Relationships>
</file>

<file path=ppt/notesSlides/_rels/notesSlide4.xml.rels><?xml version="1.0" encoding="UTF-8" standalone="yes" ?>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 Id="rId3" Type="http://schemas.openxmlformats.org/officeDocument/2006/relationships/themeOverride" Target="../theme/themeOverride4.xml"/></Relationships>
</file>

<file path=ppt/notesSlides/notesSlide1.xml><?xml version="1.0" encoding="utf-8"?>
<p:notes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showMasterSp="0">
  <p:cSld>
    <p:bg>
      <p:bgPr>
        <a:solidFill>
          <a:schemeClr val="bg1"/>
        </a:solidFill>
        <a:effectLst/>
      </p:bgPr>
    </p:bg>
    <p:spTree>
      <p:nvGrpSpPr>
        <p:cNvPr id="1" name=""/>
        <p:cNvGrpSpPr/>
        <p:nvPr/>
      </p:nvGrpSpPr>
      <p:grpSpPr>
        <a:xfrm>
          <a:off x="0" y="0"/>
          <a:ext cx="0" cy="0"/>
          <a:chOff x="0" y="0"/>
          <a:chExt cx="0" cy="0"/>
        </a:xfrm>
      </p:grpSpPr>
      <p:sp>
        <p:nvSpPr>
          <p:cNvPr id="2" name="Slide Image Placeholder 1"/>
          <p:cNvSpPr>
            <a:spLocks noGrp="1" noChangeArrowheads="1"/>
            <a:extLst>
              <a:ext uri="smNativeData">
                <pr:smNativeData xmlns:pr="smNativeData" xmlns="smNativeData" val="SMDATA_15_AMeBZxMAAAAlAAAAZAAAAC0AAAAAkAAAAEgAAACQAAAASAAAAAAAAAABAAAAAAAAAAEAAABQAAAAAAAAAAAA4D8AAAAAAADgPwAAAAAAAOA/AAAAAAAA4D8AAAAAAADgPwAAAAAAAOA/AAAAAAAA4D8AAAAAAADgPwAAAAAAAOA/AAAAAAAA4D8CAAAAjAAAAAAAAAAAAAAAW5vVDP///wgAAAAAAAAAAAAAAAAAAAAAAAAAAAAAAAAAAAAAZAAAAAEAAABAAAAAAAAAAAAAAAAAAAAAAAAAAAAAAAAAAAAAAAAAAAAAAAAAAAAAAAAAAAAAAAAAAAAAAAAAAAAAAAAAAAAAAAAAAAAAAAAAAAAAAAAAAAAAAAAAAAAAFAAAADwAAAABAAAAAAAAAAAAAAAUAAAAAQAAACMAAAAjAAAAIwAAAB4AAAAAAAAAZAAAAGQAAAAAAAAAZAAAAGQAAAAVAAAAYAAAAAAAAAAAAAAADwAAACADAAAAAAAAAAAAAAEAAACgMgAAVgcAAKr4//8BAAAAf39/AAEAAABkAAAAAAAAABQAAABAHwAAAAAAACYAAAAAAAAAwOD//wAAAAAmAAAAZAAAABYAAABMAAAAAAAAAAAAAAAEAAAAAAAAAAEAAADn5uYKAAAAACgAAAAoAAAAZAAAAGQAAAAAAAAAzMzMAAAAAABQAAAAUAAAAGQAAABkAAAAAAAAABcAAAAUAAAAAAAAAAAAAAD/fwAA/38AAAAAAAAJAAAABAAAAEgYfhM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B/f38AAAAAA8zMzADAwP8Af39/AAAAAAAAAAAAAAAAAAAAAAAAAAAAIQAAABgAAAAUAAAA9BwAAJ4EAAAfMwAAFhEAABAAAAAmAAAACAAAAAEAAAAAAAAA"/>
              </a:ext>
            </a:extLst>
          </p:cNvSpPr>
          <p:nvPr>
            <p:ph type="sldImg" idx="2"/>
          </p:nvPr>
        </p:nvSpPr>
        <p:spPr>
          <a:xfrm>
            <a:off x="4706620" y="750570"/>
            <a:ext cx="3603625" cy="2026920"/>
          </a:xfrm>
        </p:spPr>
      </p:sp>
      <p:sp>
        <p:nvSpPr>
          <p:cNvPr id="3" name="Text Placeholder 2"/>
          <p:cNvSpPr>
            <a:spLocks noGrp="1" noChangeArrowheads="1"/>
            <a:extLst>
              <a:ext uri="smNativeData">
                <pr:smNativeData xmlns:pr="smNativeData" xmlns="smNativeData" val="SMDATA_15_AMeBZxMAAAAlAAAAZAAAAA0AAAAAkAAAAEgAAACQAAAASAAAAAAAAAAA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n5uYKAAAAACgAAAAoAAAAZAAAAGQAAAAAAAAAzMzMAAAAAABQAAAAUAAAAGQAAABkAAAAAAAAABcAAAAUAAAAAAAAAAAAAAD/fwAA/38AAAAAAAAJAAAABAAAAMCoLhs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AAEAAAAAAAAAAAAAAAAAAAAAAAAAAAAAAAAAAAAAAAAAAAAAAAB/f38AAAAAA8zMzADAwP8Af39/AAAAAAAAAAAAAAAAAAAAAAAAAAAAIQAAABgAAAAUAAAAAggAAMgRAAARSAAAVCAAABAAAAAmAAAACAAAAAEAAAAAAAAA"/>
              </a:ext>
            </a:extLst>
          </p:cNvSpPr>
          <p:nvPr>
            <p:ph type="body" idx="3"/>
          </p:nvPr>
        </p:nvSpPr>
        <p:spPr>
          <a:xfrm>
            <a:off x="1301750" y="2890520"/>
            <a:ext cx="10413365" cy="2364740"/>
          </a:xfrm>
        </p:spPr>
        <p:txBody>
          <a:bodyPr/>
          <a:lstStyle/>
          <a:p>
            <a:pPr/>
            <a:endParaRPr lang="en-us" cap="none"/>
          </a:p>
        </p:txBody>
      </p:sp>
    </p:spTree>
  </p:cSld>
  <p:clrMapOvr>
    <a:overrideClrMapping bg1="lt1" tx1="dk1" bg2="lt2" tx2="dk2" accent1="accent1" accent2="accent2" accent3="accent3" accent4="accent4" accent5="accent5" accent6="accent6" hlink="hlink" folHlink="folHlink"/>
  </p:clrMapOvr>
</p:notes>
</file>

<file path=ppt/notesSlides/notesSlide2.xml><?xml version="1.0" encoding="utf-8"?>
<p:notes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showMasterSp="0">
  <p:cSld>
    <p:bg>
      <p:bgPr>
        <a:solidFill>
          <a:schemeClr val="bg1"/>
        </a:solidFill>
        <a:effectLst/>
      </p:bgPr>
    </p:bg>
    <p:spTree>
      <p:nvGrpSpPr>
        <p:cNvPr id="1" name=""/>
        <p:cNvGrpSpPr/>
        <p:nvPr/>
      </p:nvGrpSpPr>
      <p:grpSpPr>
        <a:xfrm>
          <a:off x="0" y="0"/>
          <a:ext cx="0" cy="0"/>
          <a:chOff x="0" y="0"/>
          <a:chExt cx="0" cy="0"/>
        </a:xfrm>
      </p:grpSpPr>
      <p:sp>
        <p:nvSpPr>
          <p:cNvPr id="2" name="Slide Image Placeholder 1"/>
          <p:cNvSpPr>
            <a:spLocks noGrp="1" noChangeArrowheads="1"/>
            <a:extLst>
              <a:ext uri="smNativeData">
                <pr:smNativeData xmlns:pr="smNativeData" xmlns="smNativeData" val="SMDATA_15_AMeBZxMAAAAlAAAAZAAAAC0AAAAAkAAAAEgAAACQAAAASAAAAAAAAAABAAAAAAAAAAEAAABQAAAAAAAAAAAA4D8AAAAAAADgPwAAAAAAAOA/AAAAAAAA4D8AAAAAAADgPwAAAAAAAOA/AAAAAAAA4D8AAAAAAADgPwAAAAAAAOA/AAAAAAAA4D8CAAAAjAAAAAAAAAAAAAAAW5vVDP///wgAAAAAAAAAAAAAAAAAAAAAAAAAAAAAAAAAAAAAZAAAAAEAAABAAAAAAAAAAAAAAAAAAAAAAAAAAAAAAAAAAAAAAAAAAAAAAAAAAAAAAAAAAAAAAAAAAAAAAAAAAAAAAAAAAAAAAAAAAAAAAAAAAAAAAAAAAAAAAAAAAAAAFAAAADwAAAABAAAAAAAAAAAAAAAUAAAAAQAAACMAAAAjAAAAIwAAAB4AAAAAAAAAZAAAAGQAAAAAAAAAZAAAAGQAAAAVAAAAYAAAAAAAAAAAAAAADwAAACADAAAAAAAAAAAAAAEAAACgMgAAVgcAAKr4//8BAAAAf39/AAEAAABkAAAAAAAAABQAAABAHwAAAAAAACYAAAAAAAAAwOD//wAAAAAmAAAAZAAAABYAAABMAAAAAAAAAAAAAAAEAAAAAAAAAAEAAADn5uYKAAAAACgAAAAoAAAAZAAAAGQAAAAAAAAAzMzMAAAAAABQAAAAUAAAAGQAAABkAAAAAAAAABcAAAAUAAAAAAAAAAAAAAD/fwAA/38AAAAAAAAJAAAABAAAAAAQAGQ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B/f38AAAAAA8zMzADAwP8Af39/AAAAAAAAAAAAAAAAAAAAAAAAAAAAIQAAABgAAAAUAAAA9BwAAJ4EAAAfMwAAFhEAABAAAAAmAAAACAAAAAEAAAAAAAAA"/>
              </a:ext>
            </a:extLst>
          </p:cNvSpPr>
          <p:nvPr>
            <p:ph type="sldImg" idx="2"/>
          </p:nvPr>
        </p:nvSpPr>
        <p:spPr>
          <a:xfrm>
            <a:off x="4706620" y="750570"/>
            <a:ext cx="3603625" cy="2026920"/>
          </a:xfrm>
        </p:spPr>
      </p:sp>
      <p:sp>
        <p:nvSpPr>
          <p:cNvPr id="3" name="Text Placeholder 2"/>
          <p:cNvSpPr>
            <a:spLocks noGrp="1" noChangeArrowheads="1"/>
            <a:extLst>
              <a:ext uri="smNativeData">
                <pr:smNativeData xmlns:pr="smNativeData" xmlns="smNativeData" val="SMDATA_15_AMeBZxMAAAAlAAAAZAAAAA0AAAAAkAAAAEgAAACQAAAASAAAAAAAAAAA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n5uYKAAAAACgAAAAoAAAAZAAAAGQAAAAAAAAAzMzMAAAAAABQAAAAUAAAAGQAAABkAAAAAAAAABcAAAAUAAAAAAAAAAAAAAD/fwAA/38AAAAAAAAJAAAABAAAAAAQAGQ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AAEAAAAAAAAAAAAAAAAAAAAAAAAAAAAAAAAAAAAAAAAAAAAAAAB/f38AAAAAA8zMzADAwP8Af39/AAAAAAAAAAAAAAAAAAAAAAAAAAAAIQAAABgAAAAUAAAAAggAAMgRAAARSAAAVCAAABAAAAAmAAAACAAAAAEAAAAAAAAA"/>
              </a:ext>
            </a:extLst>
          </p:cNvSpPr>
          <p:nvPr>
            <p:ph type="body" idx="3"/>
          </p:nvPr>
        </p:nvSpPr>
        <p:spPr>
          <a:xfrm>
            <a:off x="1301750" y="2890520"/>
            <a:ext cx="10413365" cy="2364740"/>
          </a:xfrm>
        </p:spPr>
        <p:txBody>
          <a:bodyPr/>
          <a:lstStyle/>
          <a:p>
            <a:pPr/>
            <a:endParaRPr lang="en-us" cap="none"/>
          </a:p>
        </p:txBody>
      </p:sp>
    </p:spTree>
  </p:cSld>
  <p:clrMapOvr>
    <a:overrideClrMapping bg1="lt1" tx1="dk1" bg2="lt2" tx2="dk2" accent1="accent1" accent2="accent2" accent3="accent3" accent4="accent4" accent5="accent5" accent6="accent6" hlink="hlink" folHlink="folHlink"/>
  </p:clrMapOvr>
</p:notes>
</file>

<file path=ppt/notesSlides/notesSlide3.xml><?xml version="1.0" encoding="utf-8"?>
<p:notes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showMasterSp="0">
  <p:cSld>
    <p:bg>
      <p:bgPr>
        <a:solidFill>
          <a:schemeClr val="bg1"/>
        </a:solidFill>
        <a:effectLst/>
      </p:bgPr>
    </p:bg>
    <p:spTree>
      <p:nvGrpSpPr>
        <p:cNvPr id="1" name=""/>
        <p:cNvGrpSpPr/>
        <p:nvPr/>
      </p:nvGrpSpPr>
      <p:grpSpPr>
        <a:xfrm>
          <a:off x="0" y="0"/>
          <a:ext cx="0" cy="0"/>
          <a:chOff x="0" y="0"/>
          <a:chExt cx="0" cy="0"/>
        </a:xfrm>
      </p:grpSpPr>
      <p:sp>
        <p:nvSpPr>
          <p:cNvPr id="2" name="Slide Image Placeholder 1"/>
          <p:cNvSpPr>
            <a:spLocks noGrp="1" noChangeArrowheads="1"/>
            <a:extLst>
              <a:ext uri="smNativeData">
                <pr:smNativeData xmlns:pr="smNativeData" xmlns="smNativeData" val="SMDATA_15_AMeBZxMAAAAlAAAAZAAAAC0AAAAAkAAAAEgAAACQAAAASAAAAAAAAAABAAAAAAAAAAEAAABQAAAAAAAAAAAA4D8AAAAAAADgPwAAAAAAAOA/AAAAAAAA4D8AAAAAAADgPwAAAAAAAOA/AAAAAAAA4D8AAAAAAADgPwAAAAAAAOA/AAAAAAAA4D8CAAAAjAAAAAAAAAAAAAAAW5vVDP///wgAAAAAAAAAAAAAAAAAAAAAAAAAAAAAAAAAAAAAZAAAAAEAAABAAAAAAAAAAAAAAAAAAAAAAAAAAAAAAAAAAAAAAAAAAAAAAAAAAAAAAAAAAAAAAAAAAAAAAAAAAAAAAAAAAAAAAAAAAAAAAAAAAAAAAAAAAAAAAAAAAAAAFAAAADwAAAABAAAAAAAAAAAAAAAUAAAAAQAAACMAAAAjAAAAIwAAAB4AAAAAAAAAZAAAAGQAAAAAAAAAZAAAAGQAAAAVAAAAYAAAAAAAAAAAAAAADwAAACADAAAAAAAAAAAAAAEAAACgMgAAVgcAAKr4//8BAAAAf39/AAEAAABkAAAAAAAAABQAAABAHwAAAAAAACYAAAAAAAAAwOD//wAAAAAmAAAAZAAAABYAAABMAAAAAAAAAAAAAAAEAAAAAAAAAAEAAADn5uY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B/f38AAAAAA8zMzADAwP8Af39/AAAAAAAAAAAAAAAAAAAAAAAAAAAAIQAAABgAAAAUAAAA9BwAAJ4EAAAfMwAAFhEAABAAAAAmAAAACAAAAAEAAAAAAAAA"/>
              </a:ext>
            </a:extLst>
          </p:cNvSpPr>
          <p:nvPr>
            <p:ph type="sldImg" idx="2"/>
          </p:nvPr>
        </p:nvSpPr>
        <p:spPr>
          <a:xfrm>
            <a:off x="4706620" y="750570"/>
            <a:ext cx="3603625" cy="2026920"/>
          </a:xfrm>
        </p:spPr>
      </p:sp>
      <p:sp>
        <p:nvSpPr>
          <p:cNvPr id="3" name="Text Placeholder 2"/>
          <p:cNvSpPr>
            <a:spLocks noGrp="1" noChangeArrowheads="1"/>
            <a:extLst>
              <a:ext uri="smNativeData">
                <pr:smNativeData xmlns:pr="smNativeData" xmlns="smNativeData" val="SMDATA_15_AMeBZxMAAAAlAAAAZAAAAA0AAAAAkAAAAEgAAACQAAAASAAAAAAAAAAA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n5uYKAAAAACgAAAAoAAAAZAAAAGQAAAAAAAAAzMzMAAAAAABQAAAAUAAAAGQAAABkAAAAAAAAABcAAAAUAAAAAAAAAAAAAAD/fwAA/38AAAAAAAAJAAAABAAAAF8AY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AAEAAAAAAAAAAAAAAAAAAAAAAAAAAAAAAAAAAAAAAAAAAAAAAAB/f38AAAAAA8zMzADAwP8Af39/AAAAAAAAAAAAAAAAAAAAAAAAAAAAIQAAABgAAAAUAAAAAggAAMgRAAARSAAAVCAAABAAAAAmAAAACAAAAAEAAAAAAAAA"/>
              </a:ext>
            </a:extLst>
          </p:cNvSpPr>
          <p:nvPr>
            <p:ph type="body" idx="3"/>
          </p:nvPr>
        </p:nvSpPr>
        <p:spPr>
          <a:xfrm>
            <a:off x="1301750" y="2890520"/>
            <a:ext cx="10413365" cy="2364740"/>
          </a:xfrm>
        </p:spPr>
        <p:txBody>
          <a:bodyPr/>
          <a:lstStyle/>
          <a:p>
            <a:pPr/>
            <a:endParaRPr lang="en-us" cap="none"/>
          </a:p>
        </p:txBody>
      </p:sp>
    </p:spTree>
  </p:cSld>
  <p:clrMapOvr>
    <a:overrideClrMapping bg1="lt1" tx1="dk1" bg2="lt2" tx2="dk2" accent1="accent1" accent2="accent2" accent3="accent3" accent4="accent4" accent5="accent5" accent6="accent6" hlink="hlink" folHlink="folHlink"/>
  </p:clrMapOvr>
</p:notes>
</file>

<file path=ppt/notesSlides/notesSlide4.xml><?xml version="1.0" encoding="utf-8"?>
<p:notes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showMasterSp="0">
  <p:cSld>
    <p:bg>
      <p:bgPr>
        <a:solidFill>
          <a:schemeClr val="bg1"/>
        </a:solidFill>
        <a:effectLst/>
      </p:bgPr>
    </p:bg>
    <p:spTree>
      <p:nvGrpSpPr>
        <p:cNvPr id="1" name=""/>
        <p:cNvGrpSpPr/>
        <p:nvPr/>
      </p:nvGrpSpPr>
      <p:grpSpPr>
        <a:xfrm>
          <a:off x="0" y="0"/>
          <a:ext cx="0" cy="0"/>
          <a:chOff x="0" y="0"/>
          <a:chExt cx="0" cy="0"/>
        </a:xfrm>
      </p:grpSpPr>
      <p:sp>
        <p:nvSpPr>
          <p:cNvPr id="2" name="Slide Image Placeholder 1"/>
          <p:cNvSpPr>
            <a:spLocks noGrp="1" noChangeArrowheads="1"/>
            <a:extLst>
              <a:ext uri="smNativeData">
                <pr:smNativeData xmlns:pr="smNativeData" xmlns="smNativeData" val="SMDATA_15_AMeBZxMAAAAlAAAAZAAAAC0AAAAAkAAAAEgAAACQAAAASAAAAAAAAAABAAAAAAAAAAEAAABQAAAAAAAAAAAA4D8AAAAAAADgPwAAAAAAAOA/AAAAAAAA4D8AAAAAAADgPwAAAAAAAOA/AAAAAAAA4D8AAAAAAADgPwAAAAAAAOA/AAAAAAAA4D8CAAAAjAAAAAAAAAAAAAAAW5vVDP///wgAAAAAAAAAAAAAAAAAAAAAAAAAAAAAAAAAAAAAZAAAAAEAAABAAAAAAAAAAAAAAAAAAAAAAAAAAAAAAAAAAAAAAAAAAAAAAAAAAAAAAAAAAAAAAAAAAAAAAAAAAAAAAAAAAAAAAAAAAAAAAAAAAAAAAAAAAAAAAAAAAAAAFAAAADwAAAABAAAAAAAAAAAAAAAUAAAAAQAAACMAAAAjAAAAIwAAAB4AAAAAAAAAZAAAAGQAAAAAAAAAZAAAAGQAAAAVAAAAYAAAAAAAAAAAAAAADwAAACADAAAAAAAAAAAAAAEAAACgMgAAVgcAAKr4//8BAAAAf39/AAEAAABkAAAAAAAAABQAAABAHwAAAAAAACYAAAAAAAAAwOD//wAAAAAmAAAAZAAAABYAAABMAAAAAAAAAAAAAAAEAAAAAAAAAAEAAADn5uY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B/f38AAAAAA8zMzADAwP8Af39/AAAAAAAAAAAAAAAAAAAAAAAAAAAAIQAAABgAAAAUAAAA9BwAAJ4EAAAfMwAAFhEAABAAAAAmAAAACAAAAAEAAAAAAAAA"/>
              </a:ext>
            </a:extLst>
          </p:cNvSpPr>
          <p:nvPr>
            <p:ph type="sldImg" idx="2"/>
          </p:nvPr>
        </p:nvSpPr>
        <p:spPr>
          <a:xfrm>
            <a:off x="4706620" y="750570"/>
            <a:ext cx="3603625" cy="2026920"/>
          </a:xfrm>
        </p:spPr>
      </p:sp>
      <p:sp>
        <p:nvSpPr>
          <p:cNvPr id="3" name="Text Placeholder 2"/>
          <p:cNvSpPr>
            <a:spLocks noGrp="1" noChangeArrowheads="1"/>
            <a:extLst>
              <a:ext uri="smNativeData">
                <pr:smNativeData xmlns:pr="smNativeData" xmlns="smNativeData" val="SMDATA_15_AMeBZxMAAAAlAAAAZAAAAA0AAAAAkAAAAEgAAACQAAAASAAAAAAAAAAA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n5uY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AAEAAAAAAAAAAAAAAAAAAAAAAAAAAAAAAAAAAAAAAAAAAAAAAAB/f38AAAAAA8zMzADAwP8Af39/AAAAAAAAAAAAAAAAAAAAAAAAAAAAIQAAABgAAAAUAAAAAggAAMgRAAARSAAAVCAAABAAAAAmAAAACAAAAAEAAAAAAAAA"/>
              </a:ext>
            </a:extLst>
          </p:cNvSpPr>
          <p:nvPr>
            <p:ph type="body" idx="3"/>
          </p:nvPr>
        </p:nvSpPr>
        <p:spPr>
          <a:xfrm>
            <a:off x="1301750" y="2890520"/>
            <a:ext cx="10413365" cy="2364740"/>
          </a:xfrm>
        </p:spPr>
        <p:txBody>
          <a:bodyPr/>
          <a:lstStyle/>
          <a:p>
            <a:pPr/>
            <a:endParaRPr lang="en-us" cap="none"/>
          </a:p>
        </p:txBody>
      </p:sp>
    </p:spTree>
  </p:cSld>
  <p:clrMapOvr>
    <a:overrideClrMapping bg1="lt1" tx1="dk1" bg2="lt2" tx2="dk2" accent1="accent1" accent2="accent2" accent3="accent3" accent4="accent4" accent5="accent5" accent6="accent6" hlink="hlink" folHlink="folHlink"/>
  </p:clrMapOvr>
</p:notes>
</file>

<file path=ppt/slideLayouts/_rels/slideLayout1.xml.rels><?xml version="1.0" encoding="UTF-8" standalone="yes" ?>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2.xml.rels><?xml version="1.0" encoding="UTF-8" standalone="yes" ?>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3.xml.rels><?xml version="1.0" encoding="UTF-8" standalone="yes" ?>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4.xml.rels><?xml version="1.0" encoding="UTF-8" standalone="yes" ?>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5.xml.rels><?xml version="1.0" encoding="UTF-8" standalone="yes" ?>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6.xml.rels><?xml version="1.0" encoding="UTF-8" standalone="yes" ?>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7.xml.rels><?xml version="1.0" encoding="UTF-8" standalone="yes" ?>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8.xml.rels><?xml version="1.0" encoding="UTF-8" standalone="yes" ?>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9.xml.rels><?xml version="1.0" encoding="UTF-8" standalone="yes" ?>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10.xml.rels><?xml version="1.0" encoding="UTF-8" standalone="yes" ?>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11.xml.rels><?xml version="1.0" encoding="UTF-8" standalone="yes" ?>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12.xml.rels><?xml version="1.0" encoding="UTF-8" standalone="yes" ?>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slideLayout1.xml><?xml version="1.0" encoding="utf-8"?>
<p:sldLayout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type="blank" preserve="1">
  <p:cSld name="Blank Slide">
    <p:bg>
      <p:bgPr>
        <a:blipFill>
          <a:blip r:embed="rId2"/>
          <a:srcRect/>
          <a:stretch/>
        </a:blipFill>
        <a:effectLst/>
      </p:bgPr>
    </p:bg>
    <p:spTree>
      <p:nvGrpSpPr>
        <p:cNvPr id="1" name=""/>
        <p:cNvGrpSpPr/>
        <p:nvPr/>
      </p:nvGrpSpPr>
      <p:grpSpPr>
        <a:xfrm>
          <a:off x="0" y="0"/>
          <a:ext cx="0" cy="0"/>
          <a:chOff x="0" y="0"/>
          <a:chExt cx="0" cy="0"/>
        </a:xfrm>
      </p:grpSpPr>
      <p:sp>
        <p:nvSpPr>
          <p:cNvPr id="2" name="PlaceHolder 1"/>
          <p:cNvSpPr>
            <a:spLocks noGrp="1" noChangeArrowheads="1"/>
            <a:extLst>
              <a:ext uri="smNativeData">
                <pr:smNativeData xmlns:pr="smNativeData" xmlns="smNativeData" val="SMDATA_15_AMeBZxMAAAAlAAAAZAAAAA0AAAAAjgAAAEcAAACOAAAARwAAAAAAAAABAAAAAAAAAAEAAABQAAAAAAAAAAAA4D8AAAAAAADgPwAAAAAAAOA/AAAAAAAA4D8AAAAAAADgPwAAAAAAAOA/AAAAAAAA4D8AAAAAAADgPwAAAAAAAOA/AAAAAAAA4D8CAAAAjAAAAAAAAAAAAAAAW5vV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n5uYKAAAAACgAAAAoAAAAZAAAAGQAAAAAAAAAzMzMAAAAAABQAAAAUAAAAGQAAABkAAAAAAAAABcAAAAUAAAAAAAAAAAAAAD/fwAA/38AAAAAAAAJAAAABAAAAMTNdQ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2BgAABonAAAmMgAAVykAABAAAAAmAAAACAAAAAAAAAAAAAAA"/>
              </a:ext>
            </a:extLst>
          </p:cNvSpPr>
          <p:nvPr>
            <p:ph type="ftr" idx="11"/>
          </p:nvPr>
        </p:nvSpPr>
        <p:spPr/>
        <p:txBody>
          <a:bodyPr/>
          <a:lstStyle/>
          <a:p>
            <a:pPr>
              <a:defRPr lang="en-us"/>
            </a:pPr>
            <a:r>
              <a:t>Footer</a:t>
            </a:r>
          </a:p>
        </p:txBody>
      </p:sp>
      <p:sp>
        <p:nvSpPr>
          <p:cNvPr id="3" name="PlaceHolder 2"/>
          <p:cNvSpPr>
            <a:spLocks noGrp="1" noChangeArrowheads="1"/>
            <a:extLst>
              <a:ext uri="smNativeData">
                <pr:smNativeData xmlns:pr="smNativeData" xmlns="smNativeData" val="SMDATA_15_AMeBZxMAAAAlAAAAZAAAAA0AAAAAjgAAAEcAAACOAAAARwAAAAAAAAABAAAAAAAAAAEAAABQAAAAAAAAAAAA4D8AAAAAAADgPwAAAAAAAOA/AAAAAAAA4D8AAAAAAADgPwAAAAAAAOA/AAAAAAAA4D8AAAAAAADgPwAAAAAAAOA/AAAAAAAA4D8CAAAAjAAAAAAAAAAAAAAAW5vV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n5uYKAAAAACgAAAAoAAAAZAAAAGQAAAAAAAAAzMzMAAAAAABQAAAAUAAAAGQAAABkAAAAAAAAABcAAAAUAAAAAAAAAAAAAAD/fwAA/38AAAAAAAAJAAAABAAAAJgG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DQAABonAADWRQAAVykAABAAAAAmAAAACAAAAAAAAAAAAAAA"/>
              </a:ext>
            </a:extLst>
          </p:cNvSpPr>
          <p:nvPr>
            <p:ph type="sldNum" idx="12"/>
          </p:nvPr>
        </p:nvSpPr>
        <p:spPr/>
        <p:txBody>
          <a:bodyPr/>
          <a:lstStyle/>
          <a:p>
            <a:pPr>
              <a:defRPr lang="en-us"/>
            </a:pPr>
            <a:fld id="{7A244DE8-A697-71BB-D99C-50EE03D22F05}" type="slidenum">
              <a:t/>
            </a:fld>
          </a:p>
        </p:txBody>
      </p:sp>
      <p:sp>
        <p:nvSpPr>
          <p:cNvPr id="4" name="PlaceHolder 3"/>
          <p:cNvSpPr>
            <a:spLocks noGrp="1" noChangeArrowheads="1"/>
            <a:extLst>
              <a:ext uri="smNativeData">
                <pr:smNativeData xmlns:pr="smNativeData" xmlns="smNativeData" val="SMDATA_15_AMeBZxMAAAAlAAAAZAAAAA0AAAAAjgAAAEcAAACOAAAARwAAAAAAAAABAAAAAAAAAAEAAABQAAAAAAAAAAAA4D8AAAAAAADgPwAAAAAAAOA/AAAAAAAA4D8AAAAAAADgPwAAAAAAAOA/AAAAAAAA4D8AAAAAAADgPwAAAAAAAOA/AAAAAAAA4D8CAAAAjAAAAAAAAAAAAAAAW5vV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n5uY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KAUAABonAAAGFgAAVykAABAAAAAmAAAACAAAAAAAAAAAAAAA"/>
              </a:ext>
            </a:extLst>
          </p:cNvSpPr>
          <p:nvPr>
            <p:ph type="dt" idx="10"/>
          </p:nvPr>
        </p:nvSpPr>
        <p:spPr/>
        <p:txBody>
          <a:bodyPr/>
          <a:lstStyle/>
          <a:p>
            <a:pPr>
              <a:defRPr lang="en-us"/>
            </a:pPr>
          </a:p>
        </p:txBody>
      </p:sp>
    </p:spTree>
  </p:cSld>
  <p:clrMapOvr>
    <a:masterClrMapping/>
  </p:clrMapOvr>
  <p:hf hdr="0" ftr="0" dt="0"/>
</p:sldLayout>
</file>

<file path=ppt/slideLayouts/slideLayout2.xml><?xml version="1.0" encoding="utf-8"?>
<p:sldLayout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type="tx" preserve="1">
  <p:cSld name="Title Slide">
    <p:bg>
      <p:bgPr>
        <a:blipFill>
          <a:blip r:embed="rId2"/>
          <a:srcRect/>
          <a:stretch/>
        </a:blipFill>
        <a:effectLst/>
      </p:bgPr>
    </p:bg>
    <p:spTree>
      <p:nvGrpSpPr>
        <p:cNvPr id="1" name=""/>
        <p:cNvGrpSpPr/>
        <p:nvPr/>
      </p:nvGrpSpPr>
      <p:grpSpPr>
        <a:xfrm>
          <a:off x="0" y="0"/>
          <a:ext cx="0" cy="0"/>
          <a:chOff x="0" y="0"/>
          <a:chExt cx="0" cy="0"/>
        </a:xfrm>
      </p:grpSpPr>
      <p:sp>
        <p:nvSpPr>
          <p:cNvPr id="2" name="PlaceHolder 1"/>
          <p:cNvSpPr>
            <a:spLocks noGrp="1" noChangeArrowheads="1"/>
            <a:extLst>
              <a:ext uri="smNativeData">
                <pr:smNativeData xmlns:pr="smNativeData" xmlns="smNativeData" val="SMDATA_15_AMeBZxMAAAAlAAAAZAAAAA0AAAAAAAAAAAAAAAAAAAAAAAAAAAAAAAABAAAAAAAAAAEAAABQAAAAAAAAAAAA4D8AAAAAAADgPwAAAAAAAOA/AAAAAAAA4D8AAAAAAADgPwAAAAAAAOA/AAAAAAAA4D8AAAAAAADgPwAAAAAAAOA/AAAAAAAA4D8CAAAAjAAAAAAAAAAAAAAAW5vV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n5uYKAAAAACgAAAAoAAAAZAAAAGQAAAAAAAAAzMzMAAAAAABQAAAAUAAAAGQAAABkAAAAAAAAABcAAAAUAAAAAAAAAAAAAAD/fwAA/38AAAAAAAAJAAAABAAAAG6H6Bo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wAMAAK8BAAA/RwAAuggAABAAAAAmAAAACAAAADwgAAD/HwAA"/>
              </a:ext>
            </a:extLst>
          </p:cNvSpPr>
          <p:nvPr>
            <p:ph type="title"/>
          </p:nvPr>
        </p:nvSpPr>
        <p:spPr>
          <a:noFill/>
          <a:ln>
            <a:noFill/>
          </a:ln>
        </p:spPr>
        <p:txBody>
          <a:bodyPr vert="horz" wrap="square" lIns="0" tIns="0" rIns="0" bIns="0" numCol="1" spcCol="215900" anchor="ctr">
            <a:prstTxWarp prst="textNoShape">
              <a:avLst/>
            </a:prstTxWarp>
          </a:bodyPr>
          <a:lstStyle/>
          <a:p>
            <a:pPr indent="0" algn="ctr">
              <a:buNone/>
            </a:pPr>
            <a:endParaRPr lang="en-us" cap="none">
              <a:solidFill>
                <a:srgbClr val="FFFFFF"/>
              </a:solidFill>
            </a:endParaRPr>
          </a:p>
        </p:txBody>
      </p:sp>
      <p:sp>
        <p:nvSpPr>
          <p:cNvPr id="3" name="PlaceHolder 2"/>
          <p:cNvSpPr>
            <a:spLocks noGrp="1" noChangeArrowheads="1"/>
            <a:extLst>
              <a:ext uri="smNativeData">
                <pr:smNativeData xmlns:pr="smNativeData" xmlns="smNativeData" val="SMDATA_15_AMeBZxMAAAAlAAAAZAAAAA0AAAAAAAAAAAAAAAAAAAAAAAAAAAAAAAABAAAAAAAAAAEAAABQAAAAAAAAAAAA4D8AAAAAAADgPwAAAAAAAOA/AAAAAAAA4D8AAAAAAADgPwAAAAAAAOA/AAAAAAAA4D8AAAAAAADgPwAAAAAAAOA/AAAAAAAA4D8CAAAAjAAAAAAAAAAAAAAAW5vV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n5uYKAAAAACgAAAAoAAAAZAAAAGQAAAAAAAAAzMzMAAAAAABQAAAAUAAAAGQAAABkAAAAAAAAABcAAAAUAAAAAAAAAAAAAAD/fwAA/38AAAAAAAAJAAAABAAAAEiCjQ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wAMAAN8JAAA/RwAAViIAABAAAAAmAAAACAAAALwgAAD/HwAA"/>
              </a:ext>
            </a:extLst>
          </p:cNvSpPr>
          <p:nvPr>
            <p:ph type="subTitle" idx="1"/>
          </p:nvPr>
        </p:nvSpPr>
        <p:spPr>
          <a:noFill/>
          <a:ln>
            <a:noFill/>
          </a:ln>
        </p:spPr>
        <p:txBody>
          <a:bodyPr vert="horz" wrap="square" lIns="0" tIns="0" rIns="0" bIns="0" numCol="1" spcCol="215900" anchor="ctr">
            <a:prstTxWarp prst="textNoShape">
              <a:avLst/>
            </a:prstTxWarp>
          </a:bodyPr>
          <a:lstStyle/>
          <a:p>
            <a:pPr indent="0" algn="ctr">
              <a:buNone/>
            </a:pPr>
            <a:endParaRPr lang="en-us" cap="none">
              <a:solidFill>
                <a:srgbClr val="FFFFFF"/>
              </a:solidFill>
            </a:endParaRPr>
          </a:p>
        </p:txBody>
      </p:sp>
      <p:sp>
        <p:nvSpPr>
          <p:cNvPr id="4" name="PlaceHolder 3"/>
          <p:cNvSpPr>
            <a:spLocks noGrp="1" noChangeArrowheads="1"/>
            <a:extLst>
              <a:ext uri="smNativeData">
                <pr:smNativeData xmlns:pr="smNativeData" xmlns="smNativeData" val="SMDATA_15_AMeBZxMAAAAlAAAAZAAAAA0AAAAAjgAAAEcAAACOAAAARwAAAAAAAAABAAAAAAAAAAEAAABQAAAAAAAAAAAA4D8AAAAAAADgPwAAAAAAAOA/AAAAAAAA4D8AAAAAAADgPwAAAAAAAOA/AAAAAAAA4D8AAAAAAADgPwAAAAAAAOA/AAAAAAAA4D8CAAAAjAAAAAAAAAAAAAAAW5vV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n5uYKAAAAACgAAAAoAAAAZAAAAGQAAAAAAAAAzMzMAAAAAABQAAAAUAAAAGQAAABkAAAAAAAAABcAAAAUAAAAAAAAAAAAAAD/fwAA/38AAAAAAAAJAAAABAAAAG6H6Bo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2BgAABonAAAmMgAAVykAABAAAAAmAAAACAAAAAAAAAAAAAAA"/>
              </a:ext>
            </a:extLst>
          </p:cNvSpPr>
          <p:nvPr>
            <p:ph type="ftr" idx="11"/>
          </p:nvPr>
        </p:nvSpPr>
        <p:spPr/>
        <p:txBody>
          <a:bodyPr/>
          <a:lstStyle/>
          <a:p>
            <a:pPr>
              <a:defRPr lang="en-us"/>
            </a:pPr>
            <a:r>
              <a:t>Footer</a:t>
            </a:r>
          </a:p>
        </p:txBody>
      </p:sp>
      <p:sp>
        <p:nvSpPr>
          <p:cNvPr id="5" name="PlaceHolder 4"/>
          <p:cNvSpPr>
            <a:spLocks noGrp="1" noChangeArrowheads="1"/>
            <a:extLst>
              <a:ext uri="smNativeData">
                <pr:smNativeData xmlns:pr="smNativeData" xmlns="smNativeData" val="SMDATA_15_AMeBZxMAAAAlAAAAZAAAAA0AAAAAjgAAAEcAAACOAAAARwAAAAAAAAABAAAAAAAAAAEAAABQAAAAAAAAAAAA4D8AAAAAAADgPwAAAAAAAOA/AAAAAAAA4D8AAAAAAADgPwAAAAAAAOA/AAAAAAAA4D8AAAAAAADgPwAAAAAAAOA/AAAAAAAA4D8CAAAAjAAAAAAAAAAAAAAAW5vV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n5uY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DQAABonAADWRQAAVykAABAAAAAmAAAACAAAAAAAAAAAAAAA"/>
              </a:ext>
            </a:extLst>
          </p:cNvSpPr>
          <p:nvPr>
            <p:ph type="sldNum" idx="12"/>
          </p:nvPr>
        </p:nvSpPr>
        <p:spPr/>
        <p:txBody>
          <a:bodyPr/>
          <a:lstStyle/>
          <a:p>
            <a:pPr>
              <a:defRPr lang="en-us"/>
            </a:pPr>
            <a:fld id="{7A2454E3-AD97-71A2-D99C-5BF71AD22F0E}" type="slidenum">
              <a:t/>
            </a:fld>
          </a:p>
        </p:txBody>
      </p:sp>
      <p:sp>
        <p:nvSpPr>
          <p:cNvPr id="6" name="PlaceHolder 5"/>
          <p:cNvSpPr>
            <a:spLocks noGrp="1" noChangeArrowheads="1"/>
            <a:extLst>
              <a:ext uri="smNativeData">
                <pr:smNativeData xmlns:pr="smNativeData" xmlns="smNativeData" val="SMDATA_15_AMeBZxMAAAAlAAAAZAAAAA0AAAAAjgAAAEcAAACOAAAARwAAAAAAAAABAAAAAAAAAAEAAABQAAAAAAAAAAAA4D8AAAAAAADgPwAAAAAAAOA/AAAAAAAA4D8AAAAAAADgPwAAAAAAAOA/AAAAAAAA4D8AAAAAAADgPwAAAAAAAOA/AAAAAAAA4D8CAAAAjAAAAAAAAAAAAAAAW5vV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n5uYKAAAAACgAAAAoAAAAZAAAAGQAAAAAAAAAzMzMAAAAAABQAAAAUAAAAGQAAABkAAAAAAAAABcAAAAUAAAAAAAAAAAAAAD/fwAA/38AAAAAAAAJAAAABAAAAKiQixM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KAUAABonAAAGFgAAVykAABAAAAAmAAAACAAAAAAAAAAAAAAA"/>
              </a:ext>
            </a:extLst>
          </p:cNvSpPr>
          <p:nvPr>
            <p:ph type="dt" idx="10"/>
          </p:nvPr>
        </p:nvSpPr>
        <p:spPr/>
        <p:txBody>
          <a:bodyPr/>
          <a:lstStyle/>
          <a:p>
            <a:pPr>
              <a:defRPr lang="en-us"/>
            </a:pPr>
          </a:p>
        </p:txBody>
      </p:sp>
    </p:spTree>
  </p:cSld>
  <p:clrMapOvr>
    <a:masterClrMapping/>
  </p:clrMapOvr>
  <p:hf hdr="0" ftr="0" dt="0"/>
</p:sldLayout>
</file>

<file path=ppt/slideLayouts/slideLayout3.xml><?xml version="1.0" encoding="utf-8"?>
<p:sldLayout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type="obj" preserve="1">
  <p:cSld name="Title, Content">
    <p:bg>
      <p:bgPr>
        <a:blipFill>
          <a:blip r:embed="rId2"/>
          <a:srcRect/>
          <a:stretch/>
        </a:blipFill>
        <a:effectLst/>
      </p:bgPr>
    </p:bg>
    <p:spTree>
      <p:nvGrpSpPr>
        <p:cNvPr id="1" name=""/>
        <p:cNvGrpSpPr/>
        <p:nvPr/>
      </p:nvGrpSpPr>
      <p:grpSpPr>
        <a:xfrm>
          <a:off x="0" y="0"/>
          <a:ext cx="0" cy="0"/>
          <a:chOff x="0" y="0"/>
          <a:chExt cx="0" cy="0"/>
        </a:xfrm>
      </p:grpSpPr>
      <p:sp>
        <p:nvSpPr>
          <p:cNvPr id="2" name="PlaceHolder 1"/>
          <p:cNvSpPr>
            <a:spLocks noGrp="1" noChangeArrowheads="1"/>
            <a:extLst>
              <a:ext uri="smNativeData">
                <pr:smNativeData xmlns:pr="smNativeData" xmlns="smNativeData" val="SMDATA_15_AMeBZxMAAAAlAAAAZAAAAA0AAAAAAAAAAAAAAAAAAAAAAAAAAAAAAAABAAAAAAAAAAEAAABQAAAAAAAAAAAA4D8AAAAAAADgPwAAAAAAAOA/AAAAAAAA4D8AAAAAAADgPwAAAAAAAOA/AAAAAAAA4D8AAAAAAADgPwAAAAAAAOA/AAAAAAAA4D8CAAAAjAAAAAAAAAAAAAAAW5vV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n5uY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wAMAAK8BAAA/RwAAuggAABAAAAAmAAAACAAAADwgAAD/HwAA"/>
              </a:ext>
            </a:extLst>
          </p:cNvSpPr>
          <p:nvPr>
            <p:ph type="title"/>
          </p:nvPr>
        </p:nvSpPr>
        <p:spPr>
          <a:noFill/>
          <a:ln>
            <a:noFill/>
          </a:ln>
        </p:spPr>
        <p:txBody>
          <a:bodyPr vert="horz" wrap="square" lIns="0" tIns="0" rIns="0" bIns="0" numCol="1" spcCol="215900" anchor="ctr">
            <a:prstTxWarp prst="textNoShape">
              <a:avLst/>
            </a:prstTxWarp>
          </a:bodyPr>
          <a:lstStyle/>
          <a:p>
            <a:pPr indent="0" algn="ctr">
              <a:buNone/>
            </a:pPr>
            <a:endParaRPr lang="en-us" cap="none">
              <a:solidFill>
                <a:srgbClr val="FFFFFF"/>
              </a:solidFill>
            </a:endParaRPr>
          </a:p>
        </p:txBody>
      </p:sp>
      <p:sp>
        <p:nvSpPr>
          <p:cNvPr id="3" name="PlaceHolder 2"/>
          <p:cNvSpPr>
            <a:spLocks noGrp="1" noChangeArrowheads="1"/>
            <a:extLst>
              <a:ext uri="smNativeData">
                <pr:smNativeData xmlns:pr="smNativeData" xmlns="smNativeData" val="SMDATA_15_AMeBZxMAAAAlAAAAZAAAAA0AAAAAAAAAAAAAAAAAAAAAAAAAAAAAAAAAAAAAAAAAAAEAAABQAAAAAAAAAAAA4D8AAAAAAADgPwAAAAAAAOA/AAAAAAAA4D8AAAAAAADgPwAAAAAAAOA/AAAAAAAA4D8AAAAAAADgPwAAAAAAAOA/AAAAAAAA4D8CAAAAjAAAAAAAAAAAAAAAW5vV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n5uYKAAAAACgAAAAoAAAAZAAAAGQAAAAAAAAAzMzMAAAAAABQAAAAUAAAAGQAAABkAAAAAAAAABcAAAAUAAAAAAAAAAAAAAD/fwAA/38AAAAAAAAJAAAABAAAAOsjqBs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wAMAAN8JAAA/RwAAViIAABAAAAAmAAAACAAAADwgAAD/HwAA"/>
              </a:ext>
            </a:extLst>
          </p:cNvSpPr>
          <p:nvPr>
            <p:ph idx="1"/>
          </p:nvPr>
        </p:nvSpPr>
        <p:spPr>
          <a:noFill/>
          <a:ln>
            <a:noFill/>
          </a:ln>
        </p:spPr>
        <p:txBody>
          <a:bodyPr vert="horz" wrap="square" lIns="0" tIns="0" rIns="0" bIns="0" numCol="1" spcCol="215900" anchor="t">
            <a:prstTxWarp prst="textNoShape">
              <a:avLst/>
            </a:prstTxWarp>
          </a:bodyPr>
          <a:lstStyle/>
          <a:p>
            <a:pPr indent="0">
              <a:spcBef>
                <a:spcPts val="1415"/>
              </a:spcBef>
              <a:buNone/>
            </a:pPr>
            <a:endParaRPr lang="en-us" cap="none">
              <a:solidFill>
                <a:srgbClr val="FFFFFF"/>
              </a:solidFill>
            </a:endParaRPr>
          </a:p>
        </p:txBody>
      </p:sp>
      <p:sp>
        <p:nvSpPr>
          <p:cNvPr id="4" name="PlaceHolder 3"/>
          <p:cNvSpPr>
            <a:spLocks noGrp="1" noChangeArrowheads="1"/>
            <a:extLst>
              <a:ext uri="smNativeData">
                <pr:smNativeData xmlns:pr="smNativeData" xmlns="smNativeData" val="SMDATA_15_AMeBZxMAAAAlAAAAZAAAAA0AAAAAjgAAAEcAAACOAAAARwAAAAAAAAABAAAAAAAAAAEAAABQAAAAAAAAAAAA4D8AAAAAAADgPwAAAAAAAOA/AAAAAAAA4D8AAAAAAADgPwAAAAAAAOA/AAAAAAAA4D8AAAAAAADgPwAAAAAAAOA/AAAAAAAA4D8CAAAAjAAAAAAAAAAAAAAAW5vV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n5uY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2BgAABonAAAmMgAAVykAABAAAAAmAAAACAAAAAAAAAAAAAAA"/>
              </a:ext>
            </a:extLst>
          </p:cNvSpPr>
          <p:nvPr>
            <p:ph type="ftr" idx="11"/>
          </p:nvPr>
        </p:nvSpPr>
        <p:spPr/>
        <p:txBody>
          <a:bodyPr/>
          <a:lstStyle/>
          <a:p>
            <a:pPr>
              <a:defRPr lang="en-us"/>
            </a:pPr>
            <a:r>
              <a:t>Footer</a:t>
            </a:r>
          </a:p>
        </p:txBody>
      </p:sp>
      <p:sp>
        <p:nvSpPr>
          <p:cNvPr id="5" name="PlaceHolder 4"/>
          <p:cNvSpPr>
            <a:spLocks noGrp="1" noChangeArrowheads="1"/>
            <a:extLst>
              <a:ext uri="smNativeData">
                <pr:smNativeData xmlns:pr="smNativeData" xmlns="smNativeData" val="SMDATA_15_AMeBZxMAAAAlAAAAZAAAAA0AAAAAjgAAAEcAAACOAAAARwAAAAAAAAABAAAAAAAAAAEAAABQAAAAAAAAAAAA4D8AAAAAAADgPwAAAAAAAOA/AAAAAAAA4D8AAAAAAADgPwAAAAAAAOA/AAAAAAAA4D8AAAAAAADgPwAAAAAAAOA/AAAAAAAA4D8CAAAAjAAAAAAAAAAAAAAAW5vV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n5uYKAAAAACgAAAAoAAAAZAAAAGQAAAAAAAAAzMzMAAAAAABQAAAAUAAAAGQAAABkAAAAAAAAABcAAAAUAAAAAAAAAAAAAAD/fwAA/38AAAAAAAAJAAAABAAAABgKkQ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DQAABonAADWRQAAVykAABAAAAAmAAAACAAAAAAAAAAAAAAA"/>
              </a:ext>
            </a:extLst>
          </p:cNvSpPr>
          <p:nvPr>
            <p:ph type="sldNum" idx="12"/>
          </p:nvPr>
        </p:nvSpPr>
        <p:spPr/>
        <p:txBody>
          <a:bodyPr/>
          <a:lstStyle/>
          <a:p>
            <a:pPr>
              <a:defRPr lang="en-us"/>
            </a:pPr>
            <a:fld id="{7A24493C-7297-71BF-D99C-84EA07D22FD1}" type="slidenum">
              <a:t/>
            </a:fld>
          </a:p>
        </p:txBody>
      </p:sp>
      <p:sp>
        <p:nvSpPr>
          <p:cNvPr id="6" name="PlaceHolder 5"/>
          <p:cNvSpPr>
            <a:spLocks noGrp="1" noChangeArrowheads="1"/>
            <a:extLst>
              <a:ext uri="smNativeData">
                <pr:smNativeData xmlns:pr="smNativeData" xmlns="smNativeData" val="SMDATA_15_AMeBZxMAAAAlAAAAZAAAAA0AAAAAjgAAAEcAAACOAAAARwAAAAAAAAABAAAAAAAAAAEAAABQAAAAAAAAAAAA4D8AAAAAAADgPwAAAAAAAOA/AAAAAAAA4D8AAAAAAADgPwAAAAAAAOA/AAAAAAAA4D8AAAAAAADgPwAAAAAAAOA/AAAAAAAA4D8CAAAAjAAAAAAAAAAAAAAAW5vV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n5uY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KAUAABonAAAGFgAAVykAABAAAAAmAAAACAAAAAAAAAAAAAAA"/>
              </a:ext>
            </a:extLst>
          </p:cNvSpPr>
          <p:nvPr>
            <p:ph type="dt" idx="10"/>
          </p:nvPr>
        </p:nvSpPr>
        <p:spPr/>
        <p:txBody>
          <a:bodyPr/>
          <a:lstStyle/>
          <a:p>
            <a:pPr>
              <a:defRPr lang="en-us"/>
            </a:pPr>
          </a:p>
        </p:txBody>
      </p:sp>
    </p:spTree>
  </p:cSld>
  <p:clrMapOvr>
    <a:masterClrMapping/>
  </p:clrMapOvr>
  <p:hf hdr="0" ftr="0" dt="0"/>
</p:sldLayout>
</file>

<file path=ppt/slideLayouts/slideLayout4.xml><?xml version="1.0" encoding="utf-8"?>
<p:sldLayout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type="twoObj" preserve="1">
  <p:cSld name="Title, 2 Content">
    <p:bg>
      <p:bgPr>
        <a:blipFill>
          <a:blip r:embed="rId2"/>
          <a:srcRect/>
          <a:stretch/>
        </a:blipFill>
        <a:effectLst/>
      </p:bgPr>
    </p:bg>
    <p:spTree>
      <p:nvGrpSpPr>
        <p:cNvPr id="1" name=""/>
        <p:cNvGrpSpPr/>
        <p:nvPr/>
      </p:nvGrpSpPr>
      <p:grpSpPr>
        <a:xfrm>
          <a:off x="0" y="0"/>
          <a:ext cx="0" cy="0"/>
          <a:chOff x="0" y="0"/>
          <a:chExt cx="0" cy="0"/>
        </a:xfrm>
      </p:grpSpPr>
      <p:sp>
        <p:nvSpPr>
          <p:cNvPr id="2" name="PlaceHolder 1"/>
          <p:cNvSpPr>
            <a:spLocks noGrp="1" noChangeArrowheads="1"/>
            <a:extLst>
              <a:ext uri="smNativeData">
                <pr:smNativeData xmlns:pr="smNativeData" xmlns="smNativeData" val="SMDATA_15_AMeBZxMAAAAlAAAAZAAAAA0AAAAAAAAAAAAAAAAAAAAAAAAAAAAAAAABAAAAAAAAAAEAAABQAAAAAAAAAAAA4D8AAAAAAADgPwAAAAAAAOA/AAAAAAAA4D8AAAAAAADgPwAAAAAAAOA/AAAAAAAA4D8AAAAAAADgPwAAAAAAAOA/AAAAAAAA4D8CAAAAjAAAAAAAAAAAAAAAW5vV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n5uY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wAMAAK8BAAA/RwAAuggAABAAAAAmAAAACAAAADwgAAD/HwAA"/>
              </a:ext>
            </a:extLst>
          </p:cNvSpPr>
          <p:nvPr>
            <p:ph type="title"/>
          </p:nvPr>
        </p:nvSpPr>
        <p:spPr>
          <a:noFill/>
          <a:ln>
            <a:noFill/>
          </a:ln>
        </p:spPr>
        <p:txBody>
          <a:bodyPr vert="horz" wrap="square" lIns="0" tIns="0" rIns="0" bIns="0" numCol="1" spcCol="215900" anchor="ctr">
            <a:prstTxWarp prst="textNoShape">
              <a:avLst/>
            </a:prstTxWarp>
          </a:bodyPr>
          <a:lstStyle/>
          <a:p>
            <a:pPr indent="0" algn="ctr">
              <a:buNone/>
            </a:pPr>
            <a:endParaRPr lang="en-us" cap="none">
              <a:solidFill>
                <a:srgbClr val="FFFFFF"/>
              </a:solidFill>
            </a:endParaRPr>
          </a:p>
        </p:txBody>
      </p:sp>
      <p:sp>
        <p:nvSpPr>
          <p:cNvPr id="3" name="PlaceHolder 2"/>
          <p:cNvSpPr>
            <a:spLocks noGrp="1" noChangeArrowheads="1"/>
            <a:extLst>
              <a:ext uri="smNativeData">
                <pr:smNativeData xmlns:pr="smNativeData" xmlns="smNativeData" val="SMDATA_15_AMeBZxMAAAAlAAAAZAAAAA0AAAAAAAAAAAAAAAAAAAAAAAAAAAAAAAAAAAAAAAAAAAEAAABQAAAAAAAAAAAA4D8AAAAAAADgPwAAAAAAAOA/AAAAAAAA4D8AAAAAAADgPwAAAAAAAOA/AAAAAAAA4D8AAAAAAADgPwAAAAAAAOA/AAAAAAAA4D8CAAAAjAAAAAAAAAAAAAAAW5vV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n5uY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wAMAAN8JAACwJAAAViIAABAAAAAmAAAACAAAAD0gAAD/HwAA"/>
              </a:ext>
            </a:extLst>
          </p:cNvSpPr>
          <p:nvPr>
            <p:ph idx="1"/>
          </p:nvPr>
        </p:nvSpPr>
        <p:spPr>
          <a:xfrm>
            <a:off x="609600" y="1604645"/>
            <a:ext cx="5354320" cy="3977005"/>
          </a:xfrm>
          <a:noFill/>
          <a:ln>
            <a:noFill/>
          </a:ln>
        </p:spPr>
        <p:txBody>
          <a:bodyPr vert="horz" wrap="square" lIns="0" tIns="0" rIns="0" bIns="0" numCol="1" spcCol="215900" anchor="t">
            <a:prstTxWarp prst="textNoShape">
              <a:avLst/>
            </a:prstTxWarp>
          </a:bodyPr>
          <a:lstStyle/>
          <a:p>
            <a:pPr indent="0">
              <a:spcBef>
                <a:spcPts val="1415"/>
              </a:spcBef>
              <a:buNone/>
            </a:pPr>
            <a:endParaRPr lang="en-us" cap="none">
              <a:solidFill>
                <a:srgbClr val="FFFFFF"/>
              </a:solidFill>
            </a:endParaRPr>
          </a:p>
        </p:txBody>
      </p:sp>
      <p:sp>
        <p:nvSpPr>
          <p:cNvPr id="4" name="PlaceHolder 3"/>
          <p:cNvSpPr>
            <a:spLocks noGrp="1" noChangeArrowheads="1"/>
            <a:extLst>
              <a:ext uri="smNativeData">
                <pr:smNativeData xmlns:pr="smNativeData" xmlns="smNativeData" val="SMDATA_15_AMeBZxMAAAAlAAAAZAAAAA0AAAAAAAAAAAAAAAAAAAAAAAAAAAAAAAAAAAAAAAAAAAEAAABQAAAAAAAAAAAA4D8AAAAAAADgPwAAAAAAAOA/AAAAAAAA4D8AAAAAAADgPwAAAAAAAOA/AAAAAAAA4D8AAAAAAADgPwAAAAAAAOA/AAAAAAAA4D8CAAAAjAAAAAAAAAAAAAAAW5vV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n5uYKAAAAACgAAAAoAAAAZAAAAGQAAAAAAAAAzMzMAAAAAABQAAAAUAAAAGQAAABkAAAAAAAAABcAAAAUAAAAAAAAAAAAAAD/fwAA/38AAAAAAAAJAAAABAAAAJgG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ViYAAN8JAABGRwAAViIAABAAAAAmAAAACAAAAD0gAAD/HwAA"/>
              </a:ext>
            </a:extLst>
          </p:cNvSpPr>
          <p:nvPr>
            <p:ph idx="1"/>
          </p:nvPr>
        </p:nvSpPr>
        <p:spPr>
          <a:xfrm>
            <a:off x="6231890" y="1604645"/>
            <a:ext cx="5354320" cy="3977005"/>
          </a:xfrm>
          <a:noFill/>
          <a:ln>
            <a:noFill/>
          </a:ln>
        </p:spPr>
        <p:txBody>
          <a:bodyPr vert="horz" wrap="square" lIns="0" tIns="0" rIns="0" bIns="0" numCol="1" spcCol="215900" anchor="t">
            <a:prstTxWarp prst="textNoShape">
              <a:avLst/>
            </a:prstTxWarp>
          </a:bodyPr>
          <a:lstStyle/>
          <a:p>
            <a:pPr indent="0">
              <a:spcBef>
                <a:spcPts val="1415"/>
              </a:spcBef>
              <a:buNone/>
            </a:pPr>
            <a:endParaRPr lang="en-us" cap="none">
              <a:solidFill>
                <a:srgbClr val="FFFFFF"/>
              </a:solidFill>
            </a:endParaRPr>
          </a:p>
        </p:txBody>
      </p:sp>
      <p:sp>
        <p:nvSpPr>
          <p:cNvPr id="5" name="PlaceHolder 4"/>
          <p:cNvSpPr>
            <a:spLocks noGrp="1" noChangeArrowheads="1"/>
            <a:extLst>
              <a:ext uri="smNativeData">
                <pr:smNativeData xmlns:pr="smNativeData" xmlns="smNativeData" val="SMDATA_15_AMeBZxMAAAAlAAAAZAAAAA0AAAAAjgAAAEcAAACOAAAARwAAAAAAAAABAAAAAAAAAAEAAABQAAAAAAAAAAAA4D8AAAAAAADgPwAAAAAAAOA/AAAAAAAA4D8AAAAAAADgPwAAAAAAAOA/AAAAAAAA4D8AAAAAAADgPwAAAAAAAOA/AAAAAAAA4D8CAAAAjAAAAAAAAAAAAAAAW5vV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n5uY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2BgAABonAAAmMgAAVykAABAAAAAmAAAACAAAAAAAAAAAAAAA"/>
              </a:ext>
            </a:extLst>
          </p:cNvSpPr>
          <p:nvPr>
            <p:ph type="ftr" idx="11"/>
          </p:nvPr>
        </p:nvSpPr>
        <p:spPr/>
        <p:txBody>
          <a:bodyPr/>
          <a:lstStyle/>
          <a:p>
            <a:pPr>
              <a:defRPr lang="en-us"/>
            </a:pPr>
            <a:r>
              <a:t>Footer</a:t>
            </a:r>
          </a:p>
        </p:txBody>
      </p:sp>
      <p:sp>
        <p:nvSpPr>
          <p:cNvPr id="6" name="PlaceHolder 5"/>
          <p:cNvSpPr>
            <a:spLocks noGrp="1" noChangeArrowheads="1"/>
            <a:extLst>
              <a:ext uri="smNativeData">
                <pr:smNativeData xmlns:pr="smNativeData" xmlns="smNativeData" val="SMDATA_15_AMeBZxMAAAAlAAAAZAAAAA0AAAAAjgAAAEcAAACOAAAARwAAAAAAAAABAAAAAAAAAAEAAABQAAAAAAAAAAAA4D8AAAAAAADgPwAAAAAAAOA/AAAAAAAA4D8AAAAAAADgPwAAAAAAAOA/AAAAAAAA4D8AAAAAAADgPwAAAAAAAOA/AAAAAAAA4D8CAAAAjAAAAAAAAAAAAAAAW5vV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n5uY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DQAABonAADWRQAAVykAABAAAAAmAAAACAAAAAAAAAAAAAAA"/>
              </a:ext>
            </a:extLst>
          </p:cNvSpPr>
          <p:nvPr>
            <p:ph type="sldNum" idx="12"/>
          </p:nvPr>
        </p:nvSpPr>
        <p:spPr/>
        <p:txBody>
          <a:bodyPr/>
          <a:lstStyle/>
          <a:p>
            <a:pPr>
              <a:defRPr lang="en-us"/>
            </a:pPr>
            <a:fld id="{7A2465F4-BA97-7193-D99C-4CC62BD22F19}" type="slidenum">
              <a:t/>
            </a:fld>
          </a:p>
        </p:txBody>
      </p:sp>
      <p:sp>
        <p:nvSpPr>
          <p:cNvPr id="7" name="PlaceHolder 6"/>
          <p:cNvSpPr>
            <a:spLocks noGrp="1" noChangeArrowheads="1"/>
            <a:extLst>
              <a:ext uri="smNativeData">
                <pr:smNativeData xmlns:pr="smNativeData" xmlns="smNativeData" val="SMDATA_15_AMeBZxMAAAAlAAAAZAAAAA0AAAAAjgAAAEcAAACOAAAARwAAAAAAAAABAAAAAAAAAAEAAABQAAAAAAAAAAAA4D8AAAAAAADgPwAAAAAAAOA/AAAAAAAA4D8AAAAAAADgPwAAAAAAAOA/AAAAAAAA4D8AAAAAAADgPwAAAAAAAOA/AAAAAAAA4D8CAAAAjAAAAAAAAAAAAAAAW5vV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n5uY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KAUAABonAAAGFgAAVykAABAAAAAmAAAACAAAAAAAAAAAAAAA"/>
              </a:ext>
            </a:extLst>
          </p:cNvSpPr>
          <p:nvPr>
            <p:ph type="dt" idx="10"/>
          </p:nvPr>
        </p:nvSpPr>
        <p:spPr/>
        <p:txBody>
          <a:bodyPr/>
          <a:lstStyle/>
          <a:p>
            <a:pPr>
              <a:defRPr lang="en-us"/>
            </a:pPr>
          </a:p>
        </p:txBody>
      </p:sp>
    </p:spTree>
  </p:cSld>
  <p:clrMapOvr>
    <a:masterClrMapping/>
  </p:clrMapOvr>
  <p:hf hdr="0" ftr="0" dt="0"/>
</p:sldLayout>
</file>

<file path=ppt/slideLayouts/slideLayout5.xml><?xml version="1.0" encoding="utf-8"?>
<p:sldLayout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type="titleOnly" preserve="1">
  <p:cSld name="Title Only">
    <p:bg>
      <p:bgPr>
        <a:blipFill>
          <a:blip r:embed="rId2"/>
          <a:srcRect/>
          <a:stretch/>
        </a:blipFill>
        <a:effectLst/>
      </p:bgPr>
    </p:bg>
    <p:spTree>
      <p:nvGrpSpPr>
        <p:cNvPr id="1" name=""/>
        <p:cNvGrpSpPr/>
        <p:nvPr/>
      </p:nvGrpSpPr>
      <p:grpSpPr>
        <a:xfrm>
          <a:off x="0" y="0"/>
          <a:ext cx="0" cy="0"/>
          <a:chOff x="0" y="0"/>
          <a:chExt cx="0" cy="0"/>
        </a:xfrm>
      </p:grpSpPr>
      <p:sp>
        <p:nvSpPr>
          <p:cNvPr id="2" name="PlaceHolder 1"/>
          <p:cNvSpPr>
            <a:spLocks noGrp="1" noChangeArrowheads="1"/>
            <a:extLst>
              <a:ext uri="smNativeData">
                <pr:smNativeData xmlns:pr="smNativeData" xmlns="smNativeData" val="SMDATA_15_AMeBZxMAAAAlAAAAZAAAAA0AAAAAAAAAAAAAAAAAAAAAAAAAAAAAAAABAAAAAAAAAAEAAABQAAAAAAAAAAAA4D8AAAAAAADgPwAAAAAAAOA/AAAAAAAA4D8AAAAAAADgPwAAAAAAAOA/AAAAAAAA4D8AAAAAAADgPwAAAAAAAOA/AAAAAAAA4D8CAAAAjAAAAAAAAAAAAAAAW5vV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n5uY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wAMAAK8BAAA/RwAAuggAABAAAAAmAAAACAAAADwgAAD/HwAA"/>
              </a:ext>
            </a:extLst>
          </p:cNvSpPr>
          <p:nvPr>
            <p:ph type="title"/>
          </p:nvPr>
        </p:nvSpPr>
        <p:spPr>
          <a:noFill/>
          <a:ln>
            <a:noFill/>
          </a:ln>
        </p:spPr>
        <p:txBody>
          <a:bodyPr vert="horz" wrap="square" lIns="0" tIns="0" rIns="0" bIns="0" numCol="1" spcCol="215900" anchor="ctr">
            <a:prstTxWarp prst="textNoShape">
              <a:avLst/>
            </a:prstTxWarp>
          </a:bodyPr>
          <a:lstStyle/>
          <a:p>
            <a:pPr indent="0" algn="ctr">
              <a:buNone/>
            </a:pPr>
            <a:endParaRPr lang="en-us" cap="none">
              <a:solidFill>
                <a:srgbClr val="FFFFFF"/>
              </a:solidFill>
            </a:endParaRPr>
          </a:p>
        </p:txBody>
      </p:sp>
      <p:sp>
        <p:nvSpPr>
          <p:cNvPr id="3" name="PlaceHolder 2"/>
          <p:cNvSpPr>
            <a:spLocks noGrp="1" noChangeArrowheads="1"/>
            <a:extLst>
              <a:ext uri="smNativeData">
                <pr:smNativeData xmlns:pr="smNativeData" xmlns="smNativeData" val="SMDATA_15_AMeBZxMAAAAlAAAAZAAAAA0AAAAAjgAAAEcAAACOAAAARwAAAAAAAAABAAAAAAAAAAEAAABQAAAAAAAAAAAA4D8AAAAAAADgPwAAAAAAAOA/AAAAAAAA4D8AAAAAAADgPwAAAAAAAOA/AAAAAAAA4D8AAAAAAADgPwAAAAAAAOA/AAAAAAAA4D8CAAAAjAAAAAAAAAAAAAAAW5vV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n5uY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2BgAABonAAAmMgAAVykAABAAAAAmAAAACAAAAAAAAAAAAAAA"/>
              </a:ext>
            </a:extLst>
          </p:cNvSpPr>
          <p:nvPr>
            <p:ph type="ftr" idx="11"/>
          </p:nvPr>
        </p:nvSpPr>
        <p:spPr/>
        <p:txBody>
          <a:bodyPr/>
          <a:lstStyle/>
          <a:p>
            <a:pPr>
              <a:defRPr lang="en-us"/>
            </a:pPr>
            <a:r>
              <a:t>Footer</a:t>
            </a:r>
          </a:p>
        </p:txBody>
      </p:sp>
      <p:sp>
        <p:nvSpPr>
          <p:cNvPr id="4" name="PlaceHolder 3"/>
          <p:cNvSpPr>
            <a:spLocks noGrp="1" noChangeArrowheads="1"/>
            <a:extLst>
              <a:ext uri="smNativeData">
                <pr:smNativeData xmlns:pr="smNativeData" xmlns="smNativeData" val="SMDATA_15_AMeBZxMAAAAlAAAAZAAAAA0AAAAAjgAAAEcAAACOAAAARwAAAAAAAAABAAAAAAAAAAEAAABQAAAAAAAAAAAA4D8AAAAAAADgPwAAAAAAAOA/AAAAAAAA4D8AAAAAAADgPwAAAAAAAOA/AAAAAAAA4D8AAAAAAADgPwAAAAAAAOA/AAAAAAAA4D8CAAAAjAAAAAAAAAAAAAAAW5vV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n5uYKAAAAACgAAAAoAAAAZAAAAGQAAAAAAAAAzMzMAAAAAABQAAAAUAAAAGQAAABkAAAAAAAAABcAAAAUAAAAAAAAAAAAAAD/fwAA/38AAAAAAAAJAAAABAAAAKiQixM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DQAABonAADWRQAAVykAABAAAAAmAAAACAAAAAAAAAAAAAAA"/>
              </a:ext>
            </a:extLst>
          </p:cNvSpPr>
          <p:nvPr>
            <p:ph type="sldNum" idx="12"/>
          </p:nvPr>
        </p:nvSpPr>
        <p:spPr/>
        <p:txBody>
          <a:bodyPr/>
          <a:lstStyle/>
          <a:p>
            <a:pPr>
              <a:defRPr lang="en-us"/>
            </a:pPr>
            <a:fld id="{7A24196F-2197-71EF-D99C-D7BA57D22F82}" type="slidenum">
              <a:t/>
            </a:fld>
          </a:p>
        </p:txBody>
      </p:sp>
      <p:sp>
        <p:nvSpPr>
          <p:cNvPr id="5" name="PlaceHolder 4"/>
          <p:cNvSpPr>
            <a:spLocks noGrp="1" noChangeArrowheads="1"/>
            <a:extLst>
              <a:ext uri="smNativeData">
                <pr:smNativeData xmlns:pr="smNativeData" xmlns="smNativeData" val="SMDATA_15_AMeBZxMAAAAlAAAAZAAAAA0AAAAAjgAAAEcAAACOAAAARwAAAAAAAAABAAAAAAAAAAEAAABQAAAAAAAAAAAA4D8AAAAAAADgPwAAAAAAAOA/AAAAAAAA4D8AAAAAAADgPwAAAAAAAOA/AAAAAAAA4D8AAAAAAADgPwAAAAAAAOA/AAAAAAAA4D8CAAAAjAAAAAAAAAAAAAAAW5vV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n5uY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KAUAABonAAAGFgAAVykAABAAAAAmAAAACAAAAAAAAAAAAAAA"/>
              </a:ext>
            </a:extLst>
          </p:cNvSpPr>
          <p:nvPr>
            <p:ph type="dt" idx="10"/>
          </p:nvPr>
        </p:nvSpPr>
        <p:spPr/>
        <p:txBody>
          <a:bodyPr/>
          <a:lstStyle/>
          <a:p>
            <a:pPr>
              <a:defRPr lang="en-us"/>
            </a:pPr>
          </a:p>
        </p:txBody>
      </p:sp>
    </p:spTree>
  </p:cSld>
  <p:clrMapOvr>
    <a:masterClrMapping/>
  </p:clrMapOvr>
  <p:hf hdr="0" ftr="0" dt="0"/>
</p:sldLayout>
</file>

<file path=ppt/slideLayouts/slideLayout6.xml><?xml version="1.0" encoding="utf-8"?>
<p:sldLayout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type="objOnly" preserve="1">
  <p:cSld name="Centered Text">
    <p:bg>
      <p:bgPr>
        <a:blipFill>
          <a:blip r:embed="rId2"/>
          <a:srcRect/>
          <a:stretch/>
        </a:blipFill>
        <a:effectLst/>
      </p:bgPr>
    </p:bg>
    <p:spTree>
      <p:nvGrpSpPr>
        <p:cNvPr id="1" name=""/>
        <p:cNvGrpSpPr/>
        <p:nvPr/>
      </p:nvGrpSpPr>
      <p:grpSpPr>
        <a:xfrm>
          <a:off x="0" y="0"/>
          <a:ext cx="0" cy="0"/>
          <a:chOff x="0" y="0"/>
          <a:chExt cx="0" cy="0"/>
        </a:xfrm>
      </p:grpSpPr>
      <p:sp>
        <p:nvSpPr>
          <p:cNvPr id="2" name="PlaceHolder 1"/>
          <p:cNvSpPr>
            <a:spLocks noGrp="1" noChangeArrowheads="1"/>
            <a:extLst>
              <a:ext uri="smNativeData">
                <pr:smNativeData xmlns:pr="smNativeData" xmlns="smNativeData" val="SMDATA_15_AMeBZxMAAAAlAAAAZAAAAA0AAAAAAAAAAAAAAAAAAAAAAAAAAAAAAAABAAAAAAAAAAEAAABQAAAAAAAAAAAA4D8AAAAAAADgPwAAAAAAAOA/AAAAAAAA4D8AAAAAAADgPwAAAAAAAOA/AAAAAAAA4D8AAAAAAADgPwAAAAAAAOA/AAAAAAAA4D8CAAAAjAAAAAAAAAAAAAAAW5vV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n5uY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wAMAAK8BAAA/RwAAViIAABAAAAAmAAAACAAAAL0gAAD/HwAA"/>
              </a:ext>
            </a:extLst>
          </p:cNvSpPr>
          <p:nvPr>
            <p:ph type="subTitle" idx="1"/>
          </p:nvPr>
        </p:nvSpPr>
        <p:spPr>
          <a:xfrm>
            <a:off x="609600" y="273685"/>
            <a:ext cx="10972165" cy="5307965"/>
          </a:xfrm>
          <a:noFill/>
          <a:ln>
            <a:noFill/>
          </a:ln>
        </p:spPr>
        <p:txBody>
          <a:bodyPr vert="horz" wrap="square" lIns="0" tIns="0" rIns="0" bIns="0" numCol="1" spcCol="215900" anchor="ctr">
            <a:prstTxWarp prst="textNoShape">
              <a:avLst/>
            </a:prstTxWarp>
          </a:bodyPr>
          <a:lstStyle/>
          <a:p>
            <a:pPr algn="ctr"/>
            <a:endParaRPr lang="en-us" cap="none">
              <a:solidFill>
                <a:srgbClr val="FFFFFF"/>
              </a:solidFill>
            </a:endParaRPr>
          </a:p>
        </p:txBody>
      </p:sp>
      <p:sp>
        <p:nvSpPr>
          <p:cNvPr id="3" name="PlaceHolder 2"/>
          <p:cNvSpPr>
            <a:spLocks noGrp="1" noChangeArrowheads="1"/>
            <a:extLst>
              <a:ext uri="smNativeData">
                <pr:smNativeData xmlns:pr="smNativeData" xmlns="smNativeData" val="SMDATA_15_AMeBZxMAAAAlAAAAZAAAAA0AAAAAjgAAAEcAAACOAAAARwAAAAAAAAABAAAAAAAAAAEAAABQAAAAAAAAAAAA4D8AAAAAAADgPwAAAAAAAOA/AAAAAAAA4D8AAAAAAADgPwAAAAAAAOA/AAAAAAAA4D8AAAAAAADgPwAAAAAAAOA/AAAAAAAA4D8CAAAAjAAAAAAAAAAAAAAAW5vV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n5uY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2BgAABonAAAmMgAAVykAABAAAAAmAAAACAAAAAAAAAAAAAAA"/>
              </a:ext>
            </a:extLst>
          </p:cNvSpPr>
          <p:nvPr>
            <p:ph type="ftr" idx="11"/>
          </p:nvPr>
        </p:nvSpPr>
        <p:spPr/>
        <p:txBody>
          <a:bodyPr/>
          <a:lstStyle/>
          <a:p>
            <a:pPr>
              <a:defRPr lang="en-us"/>
            </a:pPr>
            <a:r>
              <a:t>Footer</a:t>
            </a:r>
          </a:p>
        </p:txBody>
      </p:sp>
      <p:sp>
        <p:nvSpPr>
          <p:cNvPr id="4" name="PlaceHolder 3"/>
          <p:cNvSpPr>
            <a:spLocks noGrp="1" noChangeArrowheads="1"/>
            <a:extLst>
              <a:ext uri="smNativeData">
                <pr:smNativeData xmlns:pr="smNativeData" xmlns="smNativeData" val="SMDATA_15_AMeBZxMAAAAlAAAAZAAAAA0AAAAAjgAAAEcAAACOAAAARwAAAAAAAAABAAAAAAAAAAEAAABQAAAAAAAAAAAA4D8AAAAAAADgPwAAAAAAAOA/AAAAAAAA4D8AAAAAAADgPwAAAAAAAOA/AAAAAAAA4D8AAAAAAADgPwAAAAAAAOA/AAAAAAAA4D8CAAAAjAAAAAAAAAAAAAAAW5vV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n5uY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DQAABonAADWRQAAVykAABAAAAAmAAAACAAAAAAAAAAAAAAA"/>
              </a:ext>
            </a:extLst>
          </p:cNvSpPr>
          <p:nvPr>
            <p:ph type="sldNum" idx="12"/>
          </p:nvPr>
        </p:nvSpPr>
        <p:spPr/>
        <p:txBody>
          <a:bodyPr/>
          <a:lstStyle/>
          <a:p>
            <a:pPr>
              <a:defRPr lang="en-us"/>
            </a:pPr>
            <a:fld id="{7A2442F6-B897-71B4-D99C-4EE10CD22F1B}" type="slidenum">
              <a:t/>
            </a:fld>
          </a:p>
        </p:txBody>
      </p:sp>
      <p:sp>
        <p:nvSpPr>
          <p:cNvPr id="5" name="PlaceHolder 4"/>
          <p:cNvSpPr>
            <a:spLocks noGrp="1" noChangeArrowheads="1"/>
            <a:extLst>
              <a:ext uri="smNativeData">
                <pr:smNativeData xmlns:pr="smNativeData" xmlns="smNativeData" val="SMDATA_15_AMeBZxMAAAAlAAAAZAAAAA0AAAAAjgAAAEcAAACOAAAARwAAAAAAAAABAAAAAAAAAAEAAABQAAAAAAAAAAAA4D8AAAAAAADgPwAAAAAAAOA/AAAAAAAA4D8AAAAAAADgPwAAAAAAAOA/AAAAAAAA4D8AAAAAAADgPwAAAAAAAOA/AAAAAAAA4D8CAAAAjAAAAAAAAAAAAAAAW5vV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n5uY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KAUAABonAAAGFgAAVykAABAAAAAmAAAACAAAAAAAAAAAAAAA"/>
              </a:ext>
            </a:extLst>
          </p:cNvSpPr>
          <p:nvPr>
            <p:ph type="dt" idx="10"/>
          </p:nvPr>
        </p:nvSpPr>
        <p:spPr/>
        <p:txBody>
          <a:bodyPr/>
          <a:lstStyle/>
          <a:p>
            <a:pPr>
              <a:defRPr lang="en-us"/>
            </a:pPr>
          </a:p>
        </p:txBody>
      </p:sp>
    </p:spTree>
  </p:cSld>
  <p:clrMapOvr>
    <a:masterClrMapping/>
  </p:clrMapOvr>
  <p:hf hdr="0" ftr="0" dt="0"/>
</p:sldLayout>
</file>

<file path=ppt/slideLayouts/slideLayout7.xml><?xml version="1.0" encoding="utf-8"?>
<p:sldLayout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type="twoObjAndObj" preserve="1">
  <p:cSld name="Title, 2 Content and Content">
    <p:bg>
      <p:bgPr>
        <a:blipFill>
          <a:blip r:embed="rId2"/>
          <a:srcRect/>
          <a:stretch/>
        </a:blipFill>
        <a:effectLst/>
      </p:bgPr>
    </p:bg>
    <p:spTree>
      <p:nvGrpSpPr>
        <p:cNvPr id="1" name=""/>
        <p:cNvGrpSpPr/>
        <p:nvPr/>
      </p:nvGrpSpPr>
      <p:grpSpPr>
        <a:xfrm>
          <a:off x="0" y="0"/>
          <a:ext cx="0" cy="0"/>
          <a:chOff x="0" y="0"/>
          <a:chExt cx="0" cy="0"/>
        </a:xfrm>
      </p:grpSpPr>
      <p:sp>
        <p:nvSpPr>
          <p:cNvPr id="2" name="PlaceHolder 1"/>
          <p:cNvSpPr>
            <a:spLocks noGrp="1" noChangeArrowheads="1"/>
            <a:extLst>
              <a:ext uri="smNativeData">
                <pr:smNativeData xmlns:pr="smNativeData" xmlns="smNativeData" val="SMDATA_15_AMeBZxMAAAAlAAAAZAAAAA0AAAAAAAAAAAAAAAAAAAAAAAAAAAAAAAABAAAAAAAAAAEAAABQAAAAAAAAAAAA4D8AAAAAAADgPwAAAAAAAOA/AAAAAAAA4D8AAAAAAADgPwAAAAAAAOA/AAAAAAAA4D8AAAAAAADgPwAAAAAAAOA/AAAAAAAA4D8CAAAAjAAAAAAAAAAAAAAAW5vV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n5uYKAAAAACgAAAAoAAAAZAAAAGQAAAAAAAAAzMzMAAAAAABQAAAAUAAAAGQAAABkAAAAAAAAABcAAAAUAAAAAAAAAAAAAAD/fwAA/38AAAAAAAAJAAAABAAAAFBZR3k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wAMAAK8BAAA/RwAAuggAABAAAAAmAAAACAAAADwgAAD/HwAA"/>
              </a:ext>
            </a:extLst>
          </p:cNvSpPr>
          <p:nvPr>
            <p:ph type="title"/>
          </p:nvPr>
        </p:nvSpPr>
        <p:spPr>
          <a:noFill/>
          <a:ln>
            <a:noFill/>
          </a:ln>
        </p:spPr>
        <p:txBody>
          <a:bodyPr vert="horz" wrap="square" lIns="0" tIns="0" rIns="0" bIns="0" numCol="1" spcCol="215900" anchor="ctr">
            <a:prstTxWarp prst="textNoShape">
              <a:avLst/>
            </a:prstTxWarp>
          </a:bodyPr>
          <a:lstStyle/>
          <a:p>
            <a:pPr indent="0" algn="ctr">
              <a:buNone/>
            </a:pPr>
            <a:endParaRPr lang="en-us" cap="none">
              <a:solidFill>
                <a:srgbClr val="FFFFFF"/>
              </a:solidFill>
            </a:endParaRPr>
          </a:p>
        </p:txBody>
      </p:sp>
      <p:sp>
        <p:nvSpPr>
          <p:cNvPr id="3" name="PlaceHolder 2"/>
          <p:cNvSpPr>
            <a:spLocks noGrp="1" noChangeArrowheads="1"/>
            <a:extLst>
              <a:ext uri="smNativeData">
                <pr:smNativeData xmlns:pr="smNativeData" xmlns="smNativeData" val="SMDATA_15_AMeBZxMAAAAlAAAAZAAAAA0AAAAAAAAAAAAAAAAAAAAAAAAAAAAAAAAAAAAAAAAAAAEAAABQAAAAAAAAAAAA4D8AAAAAAADgPwAAAAAAAOA/AAAAAAAA4D8AAAAAAADgPwAAAAAAAOA/AAAAAAAA4D8AAAAAAADgPwAAAAAAAOA/AAAAAAAA4D8CAAAAjAAAAAAAAAAAAAAAW5vV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n5uY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wAMAAN8JAACwJAAAihUAABAAAAAmAAAACAAAAD0gAAD/HwAA"/>
              </a:ext>
            </a:extLst>
          </p:cNvSpPr>
          <p:nvPr>
            <p:ph idx="1"/>
          </p:nvPr>
        </p:nvSpPr>
        <p:spPr>
          <a:xfrm>
            <a:off x="609600" y="1604645"/>
            <a:ext cx="5354320" cy="1896745"/>
          </a:xfrm>
          <a:noFill/>
          <a:ln>
            <a:noFill/>
          </a:ln>
        </p:spPr>
        <p:txBody>
          <a:bodyPr vert="horz" wrap="square" lIns="0" tIns="0" rIns="0" bIns="0" numCol="1" spcCol="215900" anchor="t">
            <a:prstTxWarp prst="textNoShape">
              <a:avLst/>
            </a:prstTxWarp>
          </a:bodyPr>
          <a:lstStyle/>
          <a:p>
            <a:pPr indent="0">
              <a:spcBef>
                <a:spcPts val="1415"/>
              </a:spcBef>
              <a:buNone/>
            </a:pPr>
            <a:endParaRPr lang="en-us" cap="none">
              <a:solidFill>
                <a:srgbClr val="FFFFFF"/>
              </a:solidFill>
            </a:endParaRPr>
          </a:p>
        </p:txBody>
      </p:sp>
      <p:sp>
        <p:nvSpPr>
          <p:cNvPr id="4" name="PlaceHolder 3"/>
          <p:cNvSpPr>
            <a:spLocks noGrp="1" noChangeArrowheads="1"/>
            <a:extLst>
              <a:ext uri="smNativeData">
                <pr:smNativeData xmlns:pr="smNativeData" xmlns="smNativeData" val="SMDATA_15_AMeBZxMAAAAlAAAAZAAAAA0AAAAAAAAAAAAAAAAAAAAAAAAAAAAAAAAAAAAAAAAAAAEAAABQAAAAAAAAAAAA4D8AAAAAAADgPwAAAAAAAOA/AAAAAAAA4D8AAAAAAADgPwAAAAAAAOA/AAAAAAAA4D8AAAAAAADgPwAAAAAAAOA/AAAAAAAA4D8CAAAAjAAAAAAAAAAAAAAAW5vV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n5uY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ViYAAN8JAABGRwAAViIAABAAAAAmAAAACAAAAD0gAAD/HwAA"/>
              </a:ext>
            </a:extLst>
          </p:cNvSpPr>
          <p:nvPr>
            <p:ph idx="1"/>
          </p:nvPr>
        </p:nvSpPr>
        <p:spPr>
          <a:xfrm>
            <a:off x="6231890" y="1604645"/>
            <a:ext cx="5354320" cy="3977005"/>
          </a:xfrm>
          <a:noFill/>
          <a:ln>
            <a:noFill/>
          </a:ln>
        </p:spPr>
        <p:txBody>
          <a:bodyPr vert="horz" wrap="square" lIns="0" tIns="0" rIns="0" bIns="0" numCol="1" spcCol="215900" anchor="t">
            <a:prstTxWarp prst="textNoShape">
              <a:avLst/>
            </a:prstTxWarp>
          </a:bodyPr>
          <a:lstStyle/>
          <a:p>
            <a:pPr indent="0">
              <a:spcBef>
                <a:spcPts val="1415"/>
              </a:spcBef>
              <a:buNone/>
            </a:pPr>
            <a:endParaRPr lang="en-us" cap="none">
              <a:solidFill>
                <a:srgbClr val="FFFFFF"/>
              </a:solidFill>
            </a:endParaRPr>
          </a:p>
        </p:txBody>
      </p:sp>
      <p:sp>
        <p:nvSpPr>
          <p:cNvPr id="5" name="PlaceHolder 4"/>
          <p:cNvSpPr>
            <a:spLocks noGrp="1" noChangeArrowheads="1"/>
            <a:extLst>
              <a:ext uri="smNativeData">
                <pr:smNativeData xmlns:pr="smNativeData" xmlns="smNativeData" val="SMDATA_15_AMeBZxMAAAAlAAAAZAAAAA0AAAAAAAAAAAAAAAAAAAAAAAAAAAAAAAAAAAAAAAAAAAEAAABQAAAAAAAAAAAA4D8AAAAAAADgPwAAAAAAAOA/AAAAAAAA4D8AAAAAAADgPwAAAAAAAOA/AAAAAAAA4D8AAAAAAADgPwAAAAAAAOA/AAAAAAAA4D8CAAAAjAAAAAAAAAAAAAAAW5vV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n5uYKAAAAACgAAAAoAAAAZAAAAGQAAAAAAAAAzMzMAAAAAABQAAAAUAAAAGQAAABkAAAAAAAAABcAAAAUAAAAAAAAAAAAAAD/fwAA/38AAAAAAAAJAAAABAAAAFBZR3k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wAMAAKcWAACwJAAAUiIAABAAAAAmAAAACAAAAD0gAAD/HwAA"/>
              </a:ext>
            </a:extLst>
          </p:cNvSpPr>
          <p:nvPr>
            <p:ph idx="1"/>
          </p:nvPr>
        </p:nvSpPr>
        <p:spPr>
          <a:xfrm>
            <a:off x="609600" y="3682365"/>
            <a:ext cx="5354320" cy="1896745"/>
          </a:xfrm>
          <a:noFill/>
          <a:ln>
            <a:noFill/>
          </a:ln>
        </p:spPr>
        <p:txBody>
          <a:bodyPr vert="horz" wrap="square" lIns="0" tIns="0" rIns="0" bIns="0" numCol="1" spcCol="215900" anchor="t">
            <a:prstTxWarp prst="textNoShape">
              <a:avLst/>
            </a:prstTxWarp>
          </a:bodyPr>
          <a:lstStyle/>
          <a:p>
            <a:pPr indent="0">
              <a:spcBef>
                <a:spcPts val="1415"/>
              </a:spcBef>
              <a:buNone/>
            </a:pPr>
            <a:endParaRPr lang="en-us" cap="none">
              <a:solidFill>
                <a:srgbClr val="FFFFFF"/>
              </a:solidFill>
            </a:endParaRPr>
          </a:p>
        </p:txBody>
      </p:sp>
      <p:sp>
        <p:nvSpPr>
          <p:cNvPr id="6" name="PlaceHolder 5"/>
          <p:cNvSpPr>
            <a:spLocks noGrp="1" noChangeArrowheads="1"/>
            <a:extLst>
              <a:ext uri="smNativeData">
                <pr:smNativeData xmlns:pr="smNativeData" xmlns="smNativeData" val="SMDATA_15_AMeBZxMAAAAlAAAAZAAAAA0AAAAAjgAAAEcAAACOAAAARwAAAAAAAAABAAAAAAAAAAEAAABQAAAAAAAAAAAA4D8AAAAAAADgPwAAAAAAAOA/AAAAAAAA4D8AAAAAAADgPwAAAAAAAOA/AAAAAAAA4D8AAAAAAADgPwAAAAAAAOA/AAAAAAAA4D8CAAAAjAAAAAAAAAAAAAAAW5vV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n5uY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2BgAABonAAAmMgAAVykAABAAAAAmAAAACAAAAAAAAAAAAAAA"/>
              </a:ext>
            </a:extLst>
          </p:cNvSpPr>
          <p:nvPr>
            <p:ph type="ftr" idx="11"/>
          </p:nvPr>
        </p:nvSpPr>
        <p:spPr/>
        <p:txBody>
          <a:bodyPr/>
          <a:lstStyle/>
          <a:p>
            <a:pPr>
              <a:defRPr lang="en-us"/>
            </a:pPr>
            <a:r>
              <a:t>Footer</a:t>
            </a:r>
          </a:p>
        </p:txBody>
      </p:sp>
      <p:sp>
        <p:nvSpPr>
          <p:cNvPr id="7" name="PlaceHolder 6"/>
          <p:cNvSpPr>
            <a:spLocks noGrp="1" noChangeArrowheads="1"/>
            <a:extLst>
              <a:ext uri="smNativeData">
                <pr:smNativeData xmlns:pr="smNativeData" xmlns="smNativeData" val="SMDATA_15_AMeBZxMAAAAlAAAAZAAAAA0AAAAAjgAAAEcAAACOAAAARwAAAAAAAAABAAAAAAAAAAEAAABQAAAAAAAAAAAA4D8AAAAAAADgPwAAAAAAAOA/AAAAAAAA4D8AAAAAAADgPwAAAAAAAOA/AAAAAAAA4D8AAAAAAADgPwAAAAAAAOA/AAAAAAAA4D8CAAAAjAAAAAAAAAAAAAAAW5vV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n5uYKAAAAACgAAAAoAAAAZAAAAGQAAAAAAAAAzMzMAAAAAABQAAAAUAAAAGQAAABkAAAAAAAAABcAAAAUAAAAAAAAAAAAAAD/fwAA/38AAAAAAAAJAAAABAAAAEBZR3k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DQAABonAADWRQAAVykAABAAAAAmAAAACAAAAAAAAAAAAAAA"/>
              </a:ext>
            </a:extLst>
          </p:cNvSpPr>
          <p:nvPr>
            <p:ph type="sldNum" idx="12"/>
          </p:nvPr>
        </p:nvSpPr>
        <p:spPr/>
        <p:txBody>
          <a:bodyPr/>
          <a:lstStyle/>
          <a:p>
            <a:pPr>
              <a:defRPr lang="en-us"/>
            </a:pPr>
            <a:fld id="{7A24442B-6597-71B2-D99C-93E70AD22FC6}" type="slidenum">
              <a:t/>
            </a:fld>
          </a:p>
        </p:txBody>
      </p:sp>
      <p:sp>
        <p:nvSpPr>
          <p:cNvPr id="8" name="PlaceHolder 7"/>
          <p:cNvSpPr>
            <a:spLocks noGrp="1" noChangeArrowheads="1"/>
            <a:extLst>
              <a:ext uri="smNativeData">
                <pr:smNativeData xmlns:pr="smNativeData" xmlns="smNativeData" val="SMDATA_15_AMeBZxMAAAAlAAAAZAAAAA0AAAAAjgAAAEcAAACOAAAARwAAAAAAAAABAAAAAAAAAAEAAABQAAAAAAAAAAAA4D8AAAAAAADgPwAAAAAAAOA/AAAAAAAA4D8AAAAAAADgPwAAAAAAAOA/AAAAAAAA4D8AAAAAAADgPwAAAAAAAOA/AAAAAAAA4D8CAAAAjAAAAAAAAAAAAAAAW5vV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n5uY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KAUAABonAAAGFgAAVykAABAAAAAmAAAACAAAAAAAAAAAAAAA"/>
              </a:ext>
            </a:extLst>
          </p:cNvSpPr>
          <p:nvPr>
            <p:ph type="dt" idx="10"/>
          </p:nvPr>
        </p:nvSpPr>
        <p:spPr/>
        <p:txBody>
          <a:bodyPr/>
          <a:lstStyle/>
          <a:p>
            <a:pPr>
              <a:defRPr lang="en-us"/>
            </a:pPr>
          </a:p>
        </p:txBody>
      </p:sp>
    </p:spTree>
  </p:cSld>
  <p:clrMapOvr>
    <a:masterClrMapping/>
  </p:clrMapOvr>
  <p:hf hdr="0" ftr="0" dt="0"/>
</p:sldLayout>
</file>

<file path=ppt/slideLayouts/slideLayout8.xml><?xml version="1.0" encoding="utf-8"?>
<p:sldLayout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type="objAndTwoObj" preserve="1">
  <p:cSld name="Title Content and 2 Content">
    <p:bg>
      <p:bgPr>
        <a:blipFill>
          <a:blip r:embed="rId2"/>
          <a:srcRect/>
          <a:stretch/>
        </a:blipFill>
        <a:effectLst/>
      </p:bgPr>
    </p:bg>
    <p:spTree>
      <p:nvGrpSpPr>
        <p:cNvPr id="1" name=""/>
        <p:cNvGrpSpPr/>
        <p:nvPr/>
      </p:nvGrpSpPr>
      <p:grpSpPr>
        <a:xfrm>
          <a:off x="0" y="0"/>
          <a:ext cx="0" cy="0"/>
          <a:chOff x="0" y="0"/>
          <a:chExt cx="0" cy="0"/>
        </a:xfrm>
      </p:grpSpPr>
      <p:sp>
        <p:nvSpPr>
          <p:cNvPr id="2" name="PlaceHolder 1"/>
          <p:cNvSpPr>
            <a:spLocks noGrp="1" noChangeArrowheads="1"/>
            <a:extLst>
              <a:ext uri="smNativeData">
                <pr:smNativeData xmlns:pr="smNativeData" xmlns="smNativeData" val="SMDATA_15_AMeBZxMAAAAlAAAAZAAAAA0AAAAAAAAAAAAAAAAAAAAAAAAAAAAAAAABAAAAAAAAAAEAAABQAAAAAAAAAAAA4D8AAAAAAADgPwAAAAAAAOA/AAAAAAAA4D8AAAAAAADgPwAAAAAAAOA/AAAAAAAA4D8AAAAAAADgPwAAAAAAAOA/AAAAAAAA4D8CAAAAjAAAAAAAAAAAAAAAW5vV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n5uY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wAMAAK8BAAA/RwAAuggAABAAAAAmAAAACAAAADwgAAD/HwAA"/>
              </a:ext>
            </a:extLst>
          </p:cNvSpPr>
          <p:nvPr>
            <p:ph type="title"/>
          </p:nvPr>
        </p:nvSpPr>
        <p:spPr>
          <a:noFill/>
          <a:ln>
            <a:noFill/>
          </a:ln>
        </p:spPr>
        <p:txBody>
          <a:bodyPr vert="horz" wrap="square" lIns="0" tIns="0" rIns="0" bIns="0" numCol="1" spcCol="215900" anchor="ctr">
            <a:prstTxWarp prst="textNoShape">
              <a:avLst/>
            </a:prstTxWarp>
          </a:bodyPr>
          <a:lstStyle/>
          <a:p>
            <a:pPr indent="0" algn="ctr">
              <a:buNone/>
            </a:pPr>
            <a:endParaRPr lang="en-us" cap="none">
              <a:solidFill>
                <a:srgbClr val="FFFFFF"/>
              </a:solidFill>
            </a:endParaRPr>
          </a:p>
        </p:txBody>
      </p:sp>
      <p:sp>
        <p:nvSpPr>
          <p:cNvPr id="3" name="PlaceHolder 2"/>
          <p:cNvSpPr>
            <a:spLocks noGrp="1" noChangeArrowheads="1"/>
            <a:extLst>
              <a:ext uri="smNativeData">
                <pr:smNativeData xmlns:pr="smNativeData" xmlns="smNativeData" val="SMDATA_15_AMeBZxMAAAAlAAAAZAAAAA0AAAAAAAAAAAAAAAAAAAAAAAAAAAAAAAAAAAAAAAAAAAEAAABQAAAAAAAAAAAA4D8AAAAAAADgPwAAAAAAAOA/AAAAAAAA4D8AAAAAAADgPwAAAAAAAOA/AAAAAAAA4D8AAAAAAADgPwAAAAAAAOA/AAAAAAAA4D8CAAAAjAAAAAAAAAAAAAAAW5vV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n5uY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wAMAAN8JAACwJAAAViIAABAAAAAmAAAACAAAAD0gAAD/HwAA"/>
              </a:ext>
            </a:extLst>
          </p:cNvSpPr>
          <p:nvPr>
            <p:ph idx="1"/>
          </p:nvPr>
        </p:nvSpPr>
        <p:spPr>
          <a:xfrm>
            <a:off x="609600" y="1604645"/>
            <a:ext cx="5354320" cy="3977005"/>
          </a:xfrm>
          <a:noFill/>
          <a:ln>
            <a:noFill/>
          </a:ln>
        </p:spPr>
        <p:txBody>
          <a:bodyPr vert="horz" wrap="square" lIns="0" tIns="0" rIns="0" bIns="0" numCol="1" spcCol="215900" anchor="t">
            <a:prstTxWarp prst="textNoShape">
              <a:avLst/>
            </a:prstTxWarp>
          </a:bodyPr>
          <a:lstStyle/>
          <a:p>
            <a:pPr indent="0">
              <a:spcBef>
                <a:spcPts val="1415"/>
              </a:spcBef>
              <a:buNone/>
            </a:pPr>
            <a:endParaRPr lang="en-us" cap="none">
              <a:solidFill>
                <a:srgbClr val="FFFFFF"/>
              </a:solidFill>
            </a:endParaRPr>
          </a:p>
        </p:txBody>
      </p:sp>
      <p:sp>
        <p:nvSpPr>
          <p:cNvPr id="4" name="PlaceHolder 3"/>
          <p:cNvSpPr>
            <a:spLocks noGrp="1" noChangeArrowheads="1"/>
            <a:extLst>
              <a:ext uri="smNativeData">
                <pr:smNativeData xmlns:pr="smNativeData" xmlns="smNativeData" val="SMDATA_15_AMeBZxMAAAAlAAAAZAAAAA0AAAAAAAAAAAAAAAAAAAAAAAAAAAAAAAAAAAAAAAAAAAEAAABQAAAAAAAAAAAA4D8AAAAAAADgPwAAAAAAAOA/AAAAAAAA4D8AAAAAAADgPwAAAAAAAOA/AAAAAAAA4D8AAAAAAADgPwAAAAAAAOA/AAAAAAAA4D8CAAAAjAAAAAAAAAAAAAAAW5vV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n5uY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ViYAAN8JAABGRwAAihUAABAAAAAmAAAACAAAAD0gAAD/HwAA"/>
              </a:ext>
            </a:extLst>
          </p:cNvSpPr>
          <p:nvPr>
            <p:ph idx="1"/>
          </p:nvPr>
        </p:nvSpPr>
        <p:spPr>
          <a:xfrm>
            <a:off x="6231890" y="1604645"/>
            <a:ext cx="5354320" cy="1896745"/>
          </a:xfrm>
          <a:noFill/>
          <a:ln>
            <a:noFill/>
          </a:ln>
        </p:spPr>
        <p:txBody>
          <a:bodyPr vert="horz" wrap="square" lIns="0" tIns="0" rIns="0" bIns="0" numCol="1" spcCol="215900" anchor="t">
            <a:prstTxWarp prst="textNoShape">
              <a:avLst/>
            </a:prstTxWarp>
          </a:bodyPr>
          <a:lstStyle/>
          <a:p>
            <a:pPr indent="0">
              <a:spcBef>
                <a:spcPts val="1415"/>
              </a:spcBef>
              <a:buNone/>
            </a:pPr>
            <a:endParaRPr lang="en-us" cap="none">
              <a:solidFill>
                <a:srgbClr val="FFFFFF"/>
              </a:solidFill>
            </a:endParaRPr>
          </a:p>
        </p:txBody>
      </p:sp>
      <p:sp>
        <p:nvSpPr>
          <p:cNvPr id="5" name="PlaceHolder 4"/>
          <p:cNvSpPr>
            <a:spLocks noGrp="1" noChangeArrowheads="1"/>
            <a:extLst>
              <a:ext uri="smNativeData">
                <pr:smNativeData xmlns:pr="smNativeData" xmlns="smNativeData" val="SMDATA_15_AMeBZxMAAAAlAAAAZAAAAA0AAAAAAAAAAAAAAAAAAAAAAAAAAAAAAAAAAAAAAAAAAAEAAABQAAAAAAAAAAAA4D8AAAAAAADgPwAAAAAAAOA/AAAAAAAA4D8AAAAAAADgPwAAAAAAAOA/AAAAAAAA4D8AAAAAAADgPwAAAAAAAOA/AAAAAAAA4D8CAAAAjAAAAAAAAAAAAAAAW5vV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n5uY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ViYAAKcWAABGRwAAUiIAABAAAAAmAAAACAAAAD0gAAD/HwAA"/>
              </a:ext>
            </a:extLst>
          </p:cNvSpPr>
          <p:nvPr>
            <p:ph idx="1"/>
          </p:nvPr>
        </p:nvSpPr>
        <p:spPr>
          <a:xfrm>
            <a:off x="6231890" y="3682365"/>
            <a:ext cx="5354320" cy="1896745"/>
          </a:xfrm>
          <a:noFill/>
          <a:ln>
            <a:noFill/>
          </a:ln>
        </p:spPr>
        <p:txBody>
          <a:bodyPr vert="horz" wrap="square" lIns="0" tIns="0" rIns="0" bIns="0" numCol="1" spcCol="215900" anchor="t">
            <a:prstTxWarp prst="textNoShape">
              <a:avLst/>
            </a:prstTxWarp>
          </a:bodyPr>
          <a:lstStyle/>
          <a:p>
            <a:pPr indent="0">
              <a:spcBef>
                <a:spcPts val="1415"/>
              </a:spcBef>
              <a:buNone/>
            </a:pPr>
            <a:endParaRPr lang="en-us" cap="none">
              <a:solidFill>
                <a:srgbClr val="FFFFFF"/>
              </a:solidFill>
            </a:endParaRPr>
          </a:p>
        </p:txBody>
      </p:sp>
      <p:sp>
        <p:nvSpPr>
          <p:cNvPr id="6" name="PlaceHolder 5"/>
          <p:cNvSpPr>
            <a:spLocks noGrp="1" noChangeArrowheads="1"/>
            <a:extLst>
              <a:ext uri="smNativeData">
                <pr:smNativeData xmlns:pr="smNativeData" xmlns="smNativeData" val="SMDATA_15_AMeBZxMAAAAlAAAAZAAAAA0AAAAAjgAAAEcAAACOAAAARwAAAAAAAAABAAAAAAAAAAEAAABQAAAAAAAAAAAA4D8AAAAAAADgPwAAAAAAAOA/AAAAAAAA4D8AAAAAAADgPwAAAAAAAOA/AAAAAAAA4D8AAAAAAADgPwAAAAAAAOA/AAAAAAAA4D8CAAAAjAAAAAAAAAAAAAAAW5vV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n5uY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2BgAABonAAAmMgAAVykAABAAAAAmAAAACAAAAAAAAAAAAAAA"/>
              </a:ext>
            </a:extLst>
          </p:cNvSpPr>
          <p:nvPr>
            <p:ph type="ftr" idx="11"/>
          </p:nvPr>
        </p:nvSpPr>
        <p:spPr/>
        <p:txBody>
          <a:bodyPr/>
          <a:lstStyle/>
          <a:p>
            <a:pPr>
              <a:defRPr lang="en-us"/>
            </a:pPr>
            <a:r>
              <a:t>Footer</a:t>
            </a:r>
          </a:p>
        </p:txBody>
      </p:sp>
      <p:sp>
        <p:nvSpPr>
          <p:cNvPr id="7" name="PlaceHolder 6"/>
          <p:cNvSpPr>
            <a:spLocks noGrp="1" noChangeArrowheads="1"/>
            <a:extLst>
              <a:ext uri="smNativeData">
                <pr:smNativeData xmlns:pr="smNativeData" xmlns="smNativeData" val="SMDATA_15_AMeBZxMAAAAlAAAAZAAAAA0AAAAAjgAAAEcAAACOAAAARwAAAAAAAAABAAAAAAAAAAEAAABQAAAAAAAAAAAA4D8AAAAAAADgPwAAAAAAAOA/AAAAAAAA4D8AAAAAAADgPwAAAAAAAOA/AAAAAAAA4D8AAAAAAADgPwAAAAAAAOA/AAAAAAAA4D8CAAAAjAAAAAAAAAAAAAAAW5vV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n5uY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DQAABonAADWRQAAVykAABAAAAAmAAAACAAAAAAAAAAAAAAA"/>
              </a:ext>
            </a:extLst>
          </p:cNvSpPr>
          <p:nvPr>
            <p:ph type="sldNum" idx="12"/>
          </p:nvPr>
        </p:nvSpPr>
        <p:spPr/>
        <p:txBody>
          <a:bodyPr/>
          <a:lstStyle/>
          <a:p>
            <a:pPr>
              <a:defRPr lang="en-us"/>
            </a:pPr>
            <a:fld id="{7A246DD9-9797-719B-D99C-61CE23D22F34}" type="slidenum">
              <a:t/>
            </a:fld>
          </a:p>
        </p:txBody>
      </p:sp>
      <p:sp>
        <p:nvSpPr>
          <p:cNvPr id="8" name="PlaceHolder 7"/>
          <p:cNvSpPr>
            <a:spLocks noGrp="1" noChangeArrowheads="1"/>
            <a:extLst>
              <a:ext uri="smNativeData">
                <pr:smNativeData xmlns:pr="smNativeData" xmlns="smNativeData" val="SMDATA_15_AMeBZxMAAAAlAAAAZAAAAA0AAAAAjgAAAEcAAACOAAAARwAAAAAAAAABAAAAAAAAAAEAAABQAAAAAAAAAAAA4D8AAAAAAADgPwAAAAAAAOA/AAAAAAAA4D8AAAAAAADgPwAAAAAAAOA/AAAAAAAA4D8AAAAAAADgPwAAAAAAAOA/AAAAAAAA4D8CAAAAjAAAAAAAAAAAAAAAW5vV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n5uY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KAUAABonAAAGFgAAVykAABAAAAAmAAAACAAAAAAAAAAAAAAA"/>
              </a:ext>
            </a:extLst>
          </p:cNvSpPr>
          <p:nvPr>
            <p:ph type="dt" idx="10"/>
          </p:nvPr>
        </p:nvSpPr>
        <p:spPr/>
        <p:txBody>
          <a:bodyPr/>
          <a:lstStyle/>
          <a:p>
            <a:pPr>
              <a:defRPr lang="en-us"/>
            </a:pPr>
          </a:p>
        </p:txBody>
      </p:sp>
    </p:spTree>
  </p:cSld>
  <p:clrMapOvr>
    <a:masterClrMapping/>
  </p:clrMapOvr>
  <p:hf hdr="0" ftr="0" dt="0"/>
</p:sldLayout>
</file>

<file path=ppt/slideLayouts/slideLayout9.xml><?xml version="1.0" encoding="utf-8"?>
<p:sldLayout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type="twoObjOverTx" preserve="1">
  <p:cSld name="Title, 2 Content over Content">
    <p:bg>
      <p:bgPr>
        <a:blipFill>
          <a:blip r:embed="rId2"/>
          <a:srcRect/>
          <a:stretch/>
        </a:blipFill>
        <a:effectLst/>
      </p:bgPr>
    </p:bg>
    <p:spTree>
      <p:nvGrpSpPr>
        <p:cNvPr id="1" name=""/>
        <p:cNvGrpSpPr/>
        <p:nvPr/>
      </p:nvGrpSpPr>
      <p:grpSpPr>
        <a:xfrm>
          <a:off x="0" y="0"/>
          <a:ext cx="0" cy="0"/>
          <a:chOff x="0" y="0"/>
          <a:chExt cx="0" cy="0"/>
        </a:xfrm>
      </p:grpSpPr>
      <p:sp>
        <p:nvSpPr>
          <p:cNvPr id="2" name="PlaceHolder 1"/>
          <p:cNvSpPr>
            <a:spLocks noGrp="1" noChangeArrowheads="1"/>
            <a:extLst>
              <a:ext uri="smNativeData">
                <pr:smNativeData xmlns:pr="smNativeData" xmlns="smNativeData" val="SMDATA_15_AMeBZxMAAAAlAAAAZAAAAA0AAAAAAAAAAAAAAAAAAAAAAAAAAAAAAAABAAAAAAAAAAEAAABQAAAAAAAAAAAA4D8AAAAAAADgPwAAAAAAAOA/AAAAAAAA4D8AAAAAAADgPwAAAAAAAOA/AAAAAAAA4D8AAAAAAADgPwAAAAAAAOA/AAAAAAAA4D8CAAAAjAAAAAAAAAAAAAAAW5vV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n5uY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wAMAAK8BAAA/RwAAuggAABAAAAAmAAAACAAAADwgAAD/HwAA"/>
              </a:ext>
            </a:extLst>
          </p:cNvSpPr>
          <p:nvPr>
            <p:ph type="title"/>
          </p:nvPr>
        </p:nvSpPr>
        <p:spPr>
          <a:noFill/>
          <a:ln>
            <a:noFill/>
          </a:ln>
        </p:spPr>
        <p:txBody>
          <a:bodyPr vert="horz" wrap="square" lIns="0" tIns="0" rIns="0" bIns="0" numCol="1" spcCol="215900" anchor="ctr">
            <a:prstTxWarp prst="textNoShape">
              <a:avLst/>
            </a:prstTxWarp>
          </a:bodyPr>
          <a:lstStyle/>
          <a:p>
            <a:pPr indent="0" algn="ctr">
              <a:buNone/>
            </a:pPr>
            <a:endParaRPr lang="en-us" cap="none">
              <a:solidFill>
                <a:srgbClr val="FFFFFF"/>
              </a:solidFill>
            </a:endParaRPr>
          </a:p>
        </p:txBody>
      </p:sp>
      <p:sp>
        <p:nvSpPr>
          <p:cNvPr id="3" name="PlaceHolder 2"/>
          <p:cNvSpPr>
            <a:spLocks noGrp="1" noChangeArrowheads="1"/>
            <a:extLst>
              <a:ext uri="smNativeData">
                <pr:smNativeData xmlns:pr="smNativeData" xmlns="smNativeData" val="SMDATA_15_AMeBZxMAAAAlAAAAZAAAAA0AAAAAAAAAAAAAAAAAAAAAAAAAAAAAAAAAAAAAAAAAAAEAAABQAAAAAAAAAAAA4D8AAAAAAADgPwAAAAAAAOA/AAAAAAAA4D8AAAAAAADgPwAAAAAAAOA/AAAAAAAA4D8AAAAAAADgPwAAAAAAAOA/AAAAAAAA4D8CAAAAjAAAAAAAAAAAAAAAW5vV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n5uY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wAMAAN8JAACwJAAAihUAABAAAAAmAAAACAAAAD0gAAD/HwAA"/>
              </a:ext>
            </a:extLst>
          </p:cNvSpPr>
          <p:nvPr>
            <p:ph idx="1"/>
          </p:nvPr>
        </p:nvSpPr>
        <p:spPr>
          <a:xfrm>
            <a:off x="609600" y="1604645"/>
            <a:ext cx="5354320" cy="1896745"/>
          </a:xfrm>
          <a:noFill/>
          <a:ln>
            <a:noFill/>
          </a:ln>
        </p:spPr>
        <p:txBody>
          <a:bodyPr vert="horz" wrap="square" lIns="0" tIns="0" rIns="0" bIns="0" numCol="1" spcCol="215900" anchor="t">
            <a:prstTxWarp prst="textNoShape">
              <a:avLst/>
            </a:prstTxWarp>
          </a:bodyPr>
          <a:lstStyle/>
          <a:p>
            <a:pPr indent="0">
              <a:spcBef>
                <a:spcPts val="1415"/>
              </a:spcBef>
              <a:buNone/>
            </a:pPr>
            <a:endParaRPr lang="en-us" cap="none">
              <a:solidFill>
                <a:srgbClr val="FFFFFF"/>
              </a:solidFill>
            </a:endParaRPr>
          </a:p>
        </p:txBody>
      </p:sp>
      <p:sp>
        <p:nvSpPr>
          <p:cNvPr id="4" name="PlaceHolder 3"/>
          <p:cNvSpPr>
            <a:spLocks noGrp="1" noChangeArrowheads="1"/>
            <a:extLst>
              <a:ext uri="smNativeData">
                <pr:smNativeData xmlns:pr="smNativeData" xmlns="smNativeData" val="SMDATA_15_AMeBZxMAAAAlAAAAZAAAAA0AAAAAAAAAAAAAAAAAAAAAAAAAAAAAAAAAAAAAAAAAAAEAAABQAAAAAAAAAAAA4D8AAAAAAADgPwAAAAAAAOA/AAAAAAAA4D8AAAAAAADgPwAAAAAAAOA/AAAAAAAA4D8AAAAAAADgPwAAAAAAAOA/AAAAAAAA4D8CAAAAjAAAAAAAAAAAAAAAW5vV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n5uY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ViYAAN8JAABGRwAAihUAABAAAAAmAAAACAAAAD0gAAD/HwAA"/>
              </a:ext>
            </a:extLst>
          </p:cNvSpPr>
          <p:nvPr>
            <p:ph idx="1"/>
          </p:nvPr>
        </p:nvSpPr>
        <p:spPr>
          <a:xfrm>
            <a:off x="6231890" y="1604645"/>
            <a:ext cx="5354320" cy="1896745"/>
          </a:xfrm>
          <a:noFill/>
          <a:ln>
            <a:noFill/>
          </a:ln>
        </p:spPr>
        <p:txBody>
          <a:bodyPr vert="horz" wrap="square" lIns="0" tIns="0" rIns="0" bIns="0" numCol="1" spcCol="215900" anchor="t">
            <a:prstTxWarp prst="textNoShape">
              <a:avLst/>
            </a:prstTxWarp>
          </a:bodyPr>
          <a:lstStyle/>
          <a:p>
            <a:pPr indent="0">
              <a:spcBef>
                <a:spcPts val="1415"/>
              </a:spcBef>
              <a:buNone/>
            </a:pPr>
            <a:endParaRPr lang="en-us" cap="none">
              <a:solidFill>
                <a:srgbClr val="FFFFFF"/>
              </a:solidFill>
            </a:endParaRPr>
          </a:p>
        </p:txBody>
      </p:sp>
      <p:sp>
        <p:nvSpPr>
          <p:cNvPr id="5" name="PlaceHolder 4"/>
          <p:cNvSpPr>
            <a:spLocks noGrp="1" noChangeArrowheads="1"/>
            <a:extLst>
              <a:ext uri="smNativeData">
                <pr:smNativeData xmlns:pr="smNativeData" xmlns="smNativeData" val="SMDATA_15_AMeBZxMAAAAlAAAAZAAAAA0AAAAAAAAAAAAAAAAAAAAAAAAAAAAAAAAAAAAAAAAAAAEAAABQAAAAAAAAAAAA4D8AAAAAAADgPwAAAAAAAOA/AAAAAAAA4D8AAAAAAADgPwAAAAAAAOA/AAAAAAAA4D8AAAAAAADgPwAAAAAAAOA/AAAAAAAA4D8CAAAAjAAAAAAAAAAAAAAAW5vV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n5uY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wAMAAKcWAAA/RwAAUiIAABAAAAAmAAAACAAAAD0gAAD/HwAA"/>
              </a:ext>
            </a:extLst>
          </p:cNvSpPr>
          <p:nvPr>
            <p:ph idx="1"/>
          </p:nvPr>
        </p:nvSpPr>
        <p:spPr>
          <a:xfrm>
            <a:off x="609600" y="3682365"/>
            <a:ext cx="10972165" cy="1896745"/>
          </a:xfrm>
          <a:noFill/>
          <a:ln>
            <a:noFill/>
          </a:ln>
        </p:spPr>
        <p:txBody>
          <a:bodyPr vert="horz" wrap="square" lIns="0" tIns="0" rIns="0" bIns="0" numCol="1" spcCol="215900" anchor="t">
            <a:prstTxWarp prst="textNoShape">
              <a:avLst/>
            </a:prstTxWarp>
          </a:bodyPr>
          <a:lstStyle/>
          <a:p>
            <a:pPr indent="0">
              <a:spcBef>
                <a:spcPts val="1415"/>
              </a:spcBef>
              <a:buNone/>
            </a:pPr>
            <a:endParaRPr lang="en-us" cap="none">
              <a:solidFill>
                <a:srgbClr val="FFFFFF"/>
              </a:solidFill>
            </a:endParaRPr>
          </a:p>
        </p:txBody>
      </p:sp>
      <p:sp>
        <p:nvSpPr>
          <p:cNvPr id="6" name="PlaceHolder 5"/>
          <p:cNvSpPr>
            <a:spLocks noGrp="1" noChangeArrowheads="1"/>
            <a:extLst>
              <a:ext uri="smNativeData">
                <pr:smNativeData xmlns:pr="smNativeData" xmlns="smNativeData" val="SMDATA_15_AMeBZxMAAAAlAAAAZAAAAA0AAAAAjgAAAEcAAACOAAAARwAAAAAAAAABAAAAAAAAAAEAAABQAAAAAAAAAAAA4D8AAAAAAADgPwAAAAAAAOA/AAAAAAAA4D8AAAAAAADgPwAAAAAAAOA/AAAAAAAA4D8AAAAAAADgPwAAAAAAAOA/AAAAAAAA4D8CAAAAjAAAAAAAAAAAAAAAW5vV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n5uY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2BgAABonAAAmMgAAVykAABAAAAAmAAAACAAAAAAAAAAAAAAA"/>
              </a:ext>
            </a:extLst>
          </p:cNvSpPr>
          <p:nvPr>
            <p:ph type="ftr" idx="11"/>
          </p:nvPr>
        </p:nvSpPr>
        <p:spPr/>
        <p:txBody>
          <a:bodyPr/>
          <a:lstStyle/>
          <a:p>
            <a:pPr>
              <a:defRPr lang="en-us"/>
            </a:pPr>
            <a:r>
              <a:t>Footer</a:t>
            </a:r>
          </a:p>
        </p:txBody>
      </p:sp>
      <p:sp>
        <p:nvSpPr>
          <p:cNvPr id="7" name="PlaceHolder 6"/>
          <p:cNvSpPr>
            <a:spLocks noGrp="1" noChangeArrowheads="1"/>
            <a:extLst>
              <a:ext uri="smNativeData">
                <pr:smNativeData xmlns:pr="smNativeData" xmlns="smNativeData" val="SMDATA_15_AMeBZxMAAAAlAAAAZAAAAA0AAAAAjgAAAEcAAACOAAAARwAAAAAAAAABAAAAAAAAAAEAAABQAAAAAAAAAAAA4D8AAAAAAADgPwAAAAAAAOA/AAAAAAAA4D8AAAAAAADgPwAAAAAAAOA/AAAAAAAA4D8AAAAAAADgPwAAAAAAAOA/AAAAAAAA4D8CAAAAjAAAAAAAAAAAAAAAW5vV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n5uY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DQAABonAADWRQAAVykAABAAAAAmAAAACAAAAAAAAAAAAAAA"/>
              </a:ext>
            </a:extLst>
          </p:cNvSpPr>
          <p:nvPr>
            <p:ph type="sldNum" idx="12"/>
          </p:nvPr>
        </p:nvSpPr>
        <p:spPr/>
        <p:txBody>
          <a:bodyPr/>
          <a:lstStyle/>
          <a:p>
            <a:pPr>
              <a:defRPr lang="en-us"/>
            </a:pPr>
            <a:fld id="{7A246F9D-D397-7199-D99C-25CC21D22F70}" type="slidenum">
              <a:t/>
            </a:fld>
          </a:p>
        </p:txBody>
      </p:sp>
      <p:sp>
        <p:nvSpPr>
          <p:cNvPr id="8" name="PlaceHolder 7"/>
          <p:cNvSpPr>
            <a:spLocks noGrp="1" noChangeArrowheads="1"/>
            <a:extLst>
              <a:ext uri="smNativeData">
                <pr:smNativeData xmlns:pr="smNativeData" xmlns="smNativeData" val="SMDATA_15_AMeBZxMAAAAlAAAAZAAAAA0AAAAAjgAAAEcAAACOAAAARwAAAAAAAAABAAAAAAAAAAEAAABQAAAAAAAAAAAA4D8AAAAAAADgPwAAAAAAAOA/AAAAAAAA4D8AAAAAAADgPwAAAAAAAOA/AAAAAAAA4D8AAAAAAADgPwAAAAAAAOA/AAAAAAAA4D8CAAAAjAAAAAAAAAAAAAAAW5vV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n5uY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KAUAABonAAAGFgAAVykAABAAAAAmAAAACAAAAAAAAAAAAAAA"/>
              </a:ext>
            </a:extLst>
          </p:cNvSpPr>
          <p:nvPr>
            <p:ph type="dt" idx="10"/>
          </p:nvPr>
        </p:nvSpPr>
        <p:spPr/>
        <p:txBody>
          <a:bodyPr/>
          <a:lstStyle/>
          <a:p>
            <a:pPr>
              <a:defRPr lang="en-us"/>
            </a:pPr>
          </a:p>
        </p:txBody>
      </p:sp>
    </p:spTree>
  </p:cSld>
  <p:clrMapOvr>
    <a:masterClrMapping/>
  </p:clrMapOvr>
  <p:hf hdr="0" ftr="0" dt="0"/>
</p:sldLayout>
</file>

<file path=ppt/slideLayouts/slideLayout10.xml><?xml version="1.0" encoding="utf-8"?>
<p:sldLayout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type="objOverTx" preserve="1">
  <p:cSld name="Title, Content over Content">
    <p:bg>
      <p:bgPr>
        <a:blipFill>
          <a:blip r:embed="rId2"/>
          <a:srcRect/>
          <a:stretch/>
        </a:blipFill>
        <a:effectLst/>
      </p:bgPr>
    </p:bg>
    <p:spTree>
      <p:nvGrpSpPr>
        <p:cNvPr id="1" name=""/>
        <p:cNvGrpSpPr/>
        <p:nvPr/>
      </p:nvGrpSpPr>
      <p:grpSpPr>
        <a:xfrm>
          <a:off x="0" y="0"/>
          <a:ext cx="0" cy="0"/>
          <a:chOff x="0" y="0"/>
          <a:chExt cx="0" cy="0"/>
        </a:xfrm>
      </p:grpSpPr>
      <p:sp>
        <p:nvSpPr>
          <p:cNvPr id="2" name="PlaceHolder 1"/>
          <p:cNvSpPr>
            <a:spLocks noGrp="1" noChangeArrowheads="1"/>
            <a:extLst>
              <a:ext uri="smNativeData">
                <pr:smNativeData xmlns:pr="smNativeData" xmlns="smNativeData" val="SMDATA_15_AMeBZxMAAAAlAAAAZAAAAA0AAAAAAAAAAAAAAAAAAAAAAAAAAAAAAAABAAAAAAAAAAEAAABQAAAAAAAAAAAA4D8AAAAAAADgPwAAAAAAAOA/AAAAAAAA4D8AAAAAAADgPwAAAAAAAOA/AAAAAAAA4D8AAAAAAADgPwAAAAAAAOA/AAAAAAAA4D8CAAAAjAAAAAAAAAAAAAAAW5vV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n5uY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wAMAAK8BAAA/RwAAuggAABAAAAAmAAAACAAAADwgAAD/HwAA"/>
              </a:ext>
            </a:extLst>
          </p:cNvSpPr>
          <p:nvPr>
            <p:ph type="title"/>
          </p:nvPr>
        </p:nvSpPr>
        <p:spPr>
          <a:noFill/>
          <a:ln>
            <a:noFill/>
          </a:ln>
        </p:spPr>
        <p:txBody>
          <a:bodyPr vert="horz" wrap="square" lIns="0" tIns="0" rIns="0" bIns="0" numCol="1" spcCol="215900" anchor="ctr">
            <a:prstTxWarp prst="textNoShape">
              <a:avLst/>
            </a:prstTxWarp>
          </a:bodyPr>
          <a:lstStyle/>
          <a:p>
            <a:pPr indent="0" algn="ctr">
              <a:buNone/>
            </a:pPr>
            <a:endParaRPr lang="en-us" cap="none">
              <a:solidFill>
                <a:srgbClr val="FFFFFF"/>
              </a:solidFill>
            </a:endParaRPr>
          </a:p>
        </p:txBody>
      </p:sp>
      <p:sp>
        <p:nvSpPr>
          <p:cNvPr id="3" name="PlaceHolder 2"/>
          <p:cNvSpPr>
            <a:spLocks noGrp="1" noChangeArrowheads="1"/>
            <a:extLst>
              <a:ext uri="smNativeData">
                <pr:smNativeData xmlns:pr="smNativeData" xmlns="smNativeData" val="SMDATA_15_AMeBZxMAAAAlAAAAZAAAAA0AAAAAAAAAAAAAAAAAAAAAAAAAAAAAAAAAAAAAAAAAAAEAAABQAAAAAAAAAAAA4D8AAAAAAADgPwAAAAAAAOA/AAAAAAAA4D8AAAAAAADgPwAAAAAAAOA/AAAAAAAA4D8AAAAAAADgPwAAAAAAAOA/AAAAAAAA4D8CAAAAjAAAAAAAAAAAAAAAW5vV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n5uY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wAMAAN8JAAA/RwAAihUAABAAAAAmAAAACAAAAD0gAAD/HwAA"/>
              </a:ext>
            </a:extLst>
          </p:cNvSpPr>
          <p:nvPr>
            <p:ph idx="1"/>
          </p:nvPr>
        </p:nvSpPr>
        <p:spPr>
          <a:xfrm>
            <a:off x="609600" y="1604645"/>
            <a:ext cx="10972165" cy="1896745"/>
          </a:xfrm>
          <a:noFill/>
          <a:ln>
            <a:noFill/>
          </a:ln>
        </p:spPr>
        <p:txBody>
          <a:bodyPr vert="horz" wrap="square" lIns="0" tIns="0" rIns="0" bIns="0" numCol="1" spcCol="215900" anchor="t">
            <a:prstTxWarp prst="textNoShape">
              <a:avLst/>
            </a:prstTxWarp>
          </a:bodyPr>
          <a:lstStyle/>
          <a:p>
            <a:pPr indent="0">
              <a:spcBef>
                <a:spcPts val="1415"/>
              </a:spcBef>
              <a:buNone/>
            </a:pPr>
            <a:endParaRPr lang="en-us" cap="none">
              <a:solidFill>
                <a:srgbClr val="FFFFFF"/>
              </a:solidFill>
            </a:endParaRPr>
          </a:p>
        </p:txBody>
      </p:sp>
      <p:sp>
        <p:nvSpPr>
          <p:cNvPr id="4" name="PlaceHolder 3"/>
          <p:cNvSpPr>
            <a:spLocks noGrp="1" noChangeArrowheads="1"/>
            <a:extLst>
              <a:ext uri="smNativeData">
                <pr:smNativeData xmlns:pr="smNativeData" xmlns="smNativeData" val="SMDATA_15_AMeBZxMAAAAlAAAAZAAAAA0AAAAAAAAAAAAAAAAAAAAAAAAAAAAAAAAAAAAAAAAAAAEAAABQAAAAAAAAAAAA4D8AAAAAAADgPwAAAAAAAOA/AAAAAAAA4D8AAAAAAADgPwAAAAAAAOA/AAAAAAAA4D8AAAAAAADgPwAAAAAAAOA/AAAAAAAA4D8CAAAAjAAAAAAAAAAAAAAAW5vV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n5uY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wAMAAKcWAAA/RwAAUiIAABAAAAAmAAAACAAAAD0gAAD/HwAA"/>
              </a:ext>
            </a:extLst>
          </p:cNvSpPr>
          <p:nvPr>
            <p:ph idx="1"/>
          </p:nvPr>
        </p:nvSpPr>
        <p:spPr>
          <a:xfrm>
            <a:off x="609600" y="3682365"/>
            <a:ext cx="10972165" cy="1896745"/>
          </a:xfrm>
          <a:noFill/>
          <a:ln>
            <a:noFill/>
          </a:ln>
        </p:spPr>
        <p:txBody>
          <a:bodyPr vert="horz" wrap="square" lIns="0" tIns="0" rIns="0" bIns="0" numCol="1" spcCol="215900" anchor="t">
            <a:prstTxWarp prst="textNoShape">
              <a:avLst/>
            </a:prstTxWarp>
          </a:bodyPr>
          <a:lstStyle/>
          <a:p>
            <a:pPr indent="0">
              <a:spcBef>
                <a:spcPts val="1415"/>
              </a:spcBef>
              <a:buNone/>
            </a:pPr>
            <a:endParaRPr lang="en-us" cap="none">
              <a:solidFill>
                <a:srgbClr val="FFFFFF"/>
              </a:solidFill>
            </a:endParaRPr>
          </a:p>
        </p:txBody>
      </p:sp>
      <p:sp>
        <p:nvSpPr>
          <p:cNvPr id="5" name="PlaceHolder 4"/>
          <p:cNvSpPr>
            <a:spLocks noGrp="1" noChangeArrowheads="1"/>
            <a:extLst>
              <a:ext uri="smNativeData">
                <pr:smNativeData xmlns:pr="smNativeData" xmlns="smNativeData" val="SMDATA_15_AMeBZxMAAAAlAAAAZAAAAA0AAAAAjgAAAEcAAACOAAAARwAAAAAAAAABAAAAAAAAAAEAAABQAAAAAAAAAAAA4D8AAAAAAADgPwAAAAAAAOA/AAAAAAAA4D8AAAAAAADgPwAAAAAAAOA/AAAAAAAA4D8AAAAAAADgPwAAAAAAAOA/AAAAAAAA4D8CAAAAjAAAAAAAAAAAAAAAW5vV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n5uY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2BgAABonAAAmMgAAVykAABAAAAAmAAAACAAAAAAAAAAAAAAA"/>
              </a:ext>
            </a:extLst>
          </p:cNvSpPr>
          <p:nvPr>
            <p:ph type="ftr" idx="11"/>
          </p:nvPr>
        </p:nvSpPr>
        <p:spPr/>
        <p:txBody>
          <a:bodyPr/>
          <a:lstStyle/>
          <a:p>
            <a:pPr>
              <a:defRPr lang="en-us"/>
            </a:pPr>
            <a:r>
              <a:t>Footer</a:t>
            </a:r>
          </a:p>
        </p:txBody>
      </p:sp>
      <p:sp>
        <p:nvSpPr>
          <p:cNvPr id="6" name="PlaceHolder 5"/>
          <p:cNvSpPr>
            <a:spLocks noGrp="1" noChangeArrowheads="1"/>
            <a:extLst>
              <a:ext uri="smNativeData">
                <pr:smNativeData xmlns:pr="smNativeData" xmlns="smNativeData" val="SMDATA_15_AMeBZxMAAAAlAAAAZAAAAA0AAAAAjgAAAEcAAACOAAAARwAAAAAAAAABAAAAAAAAAAEAAABQAAAAAAAAAAAA4D8AAAAAAADgPwAAAAAAAOA/AAAAAAAA4D8AAAAAAADgPwAAAAAAAOA/AAAAAAAA4D8AAAAAAADgPwAAAAAAAOA/AAAAAAAA4D8CAAAAjAAAAAAAAAAAAAAAW5vV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n5uY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DQAABonAADWRQAAVykAABAAAAAmAAAACAAAAAAAAAAAAAAA"/>
              </a:ext>
            </a:extLst>
          </p:cNvSpPr>
          <p:nvPr>
            <p:ph type="sldNum" idx="12"/>
          </p:nvPr>
        </p:nvSpPr>
        <p:spPr/>
        <p:txBody>
          <a:bodyPr/>
          <a:lstStyle/>
          <a:p>
            <a:pPr>
              <a:defRPr lang="en-us"/>
            </a:pPr>
            <a:fld id="{7A244E1C-5297-71B8-D99C-A4ED00D22FF1}" type="slidenum">
              <a:t/>
            </a:fld>
          </a:p>
        </p:txBody>
      </p:sp>
      <p:sp>
        <p:nvSpPr>
          <p:cNvPr id="7" name="PlaceHolder 6"/>
          <p:cNvSpPr>
            <a:spLocks noGrp="1" noChangeArrowheads="1"/>
            <a:extLst>
              <a:ext uri="smNativeData">
                <pr:smNativeData xmlns:pr="smNativeData" xmlns="smNativeData" val="SMDATA_15_AMeBZxMAAAAlAAAAZAAAAA0AAAAAjgAAAEcAAACOAAAARwAAAAAAAAABAAAAAAAAAAEAAABQAAAAAAAAAAAA4D8AAAAAAADgPwAAAAAAAOA/AAAAAAAA4D8AAAAAAADgPwAAAAAAAOA/AAAAAAAA4D8AAAAAAADgPwAAAAAAAOA/AAAAAAAA4D8CAAAAjAAAAAAAAAAAAAAAW5vV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n5uY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KAUAABonAAAGFgAAVykAABAAAAAmAAAACAAAAAAAAAAAAAAA"/>
              </a:ext>
            </a:extLst>
          </p:cNvSpPr>
          <p:nvPr>
            <p:ph type="dt" idx="10"/>
          </p:nvPr>
        </p:nvSpPr>
        <p:spPr/>
        <p:txBody>
          <a:bodyPr/>
          <a:lstStyle/>
          <a:p>
            <a:pPr>
              <a:defRPr lang="en-us"/>
            </a:pPr>
          </a:p>
        </p:txBody>
      </p:sp>
    </p:spTree>
  </p:cSld>
  <p:clrMapOvr>
    <a:masterClrMapping/>
  </p:clrMapOvr>
  <p:hf hdr="0" ftr="0" dt="0"/>
</p:sldLayout>
</file>

<file path=ppt/slideLayouts/slideLayout11.xml><?xml version="1.0" encoding="utf-8"?>
<p:sldLayout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type="fourObj" preserve="1">
  <p:cSld name="Title, 4 Content">
    <p:bg>
      <p:bgPr>
        <a:blipFill>
          <a:blip r:embed="rId2"/>
          <a:srcRect/>
          <a:stretch/>
        </a:blipFill>
        <a:effectLst/>
      </p:bgPr>
    </p:bg>
    <p:spTree>
      <p:nvGrpSpPr>
        <p:cNvPr id="1" name=""/>
        <p:cNvGrpSpPr/>
        <p:nvPr/>
      </p:nvGrpSpPr>
      <p:grpSpPr>
        <a:xfrm>
          <a:off x="0" y="0"/>
          <a:ext cx="0" cy="0"/>
          <a:chOff x="0" y="0"/>
          <a:chExt cx="0" cy="0"/>
        </a:xfrm>
      </p:grpSpPr>
      <p:sp>
        <p:nvSpPr>
          <p:cNvPr id="2" name="PlaceHolder 1"/>
          <p:cNvSpPr>
            <a:spLocks noGrp="1" noChangeArrowheads="1"/>
            <a:extLst>
              <a:ext uri="smNativeData">
                <pr:smNativeData xmlns:pr="smNativeData" xmlns="smNativeData" val="SMDATA_15_AMeBZxMAAAAlAAAAZAAAAA0AAAAAAAAAAAAAAAAAAAAAAAAAAAAAAAABAAAAAAAAAAEAAABQAAAAAAAAAAAA4D8AAAAAAADgPwAAAAAAAOA/AAAAAAAA4D8AAAAAAADgPwAAAAAAAOA/AAAAAAAA4D8AAAAAAADgPwAAAAAAAOA/AAAAAAAA4D8CAAAAjAAAAAAAAAAAAAAAW5vV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n5uY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wAMAAK8BAAA/RwAAuggAABAAAAAmAAAACAAAADwgAAD/HwAA"/>
              </a:ext>
            </a:extLst>
          </p:cNvSpPr>
          <p:nvPr>
            <p:ph type="title"/>
          </p:nvPr>
        </p:nvSpPr>
        <p:spPr>
          <a:noFill/>
          <a:ln>
            <a:noFill/>
          </a:ln>
        </p:spPr>
        <p:txBody>
          <a:bodyPr vert="horz" wrap="square" lIns="0" tIns="0" rIns="0" bIns="0" numCol="1" spcCol="215900" anchor="ctr">
            <a:prstTxWarp prst="textNoShape">
              <a:avLst/>
            </a:prstTxWarp>
          </a:bodyPr>
          <a:lstStyle/>
          <a:p>
            <a:pPr indent="0" algn="ctr">
              <a:buNone/>
            </a:pPr>
            <a:endParaRPr lang="en-us" cap="none">
              <a:solidFill>
                <a:srgbClr val="FFFFFF"/>
              </a:solidFill>
            </a:endParaRPr>
          </a:p>
        </p:txBody>
      </p:sp>
      <p:sp>
        <p:nvSpPr>
          <p:cNvPr id="3" name="PlaceHolder 2"/>
          <p:cNvSpPr>
            <a:spLocks noGrp="1" noChangeArrowheads="1"/>
            <a:extLst>
              <a:ext uri="smNativeData">
                <pr:smNativeData xmlns:pr="smNativeData" xmlns="smNativeData" val="SMDATA_15_AMeBZxMAAAAlAAAAZAAAAA0AAAAAAAAAAAAAAAAAAAAAAAAAAAAAAAAAAAAAAAAAAAEAAABQAAAAAAAAAAAA4D8AAAAAAADgPwAAAAAAAOA/AAAAAAAA4D8AAAAAAADgPwAAAAAAAOA/AAAAAAAA4D8AAAAAAADgPwAAAAAAAOA/AAAAAAAA4D8CAAAAjAAAAAAAAAAAAAAAW5vV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n5uY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wAMAAN8JAACwJAAAihUAABAAAAAmAAAACAAAAD0gAAD/HwAA"/>
              </a:ext>
            </a:extLst>
          </p:cNvSpPr>
          <p:nvPr>
            <p:ph idx="1"/>
          </p:nvPr>
        </p:nvSpPr>
        <p:spPr>
          <a:xfrm>
            <a:off x="609600" y="1604645"/>
            <a:ext cx="5354320" cy="1896745"/>
          </a:xfrm>
          <a:noFill/>
          <a:ln>
            <a:noFill/>
          </a:ln>
        </p:spPr>
        <p:txBody>
          <a:bodyPr vert="horz" wrap="square" lIns="0" tIns="0" rIns="0" bIns="0" numCol="1" spcCol="215900" anchor="t">
            <a:prstTxWarp prst="textNoShape">
              <a:avLst/>
            </a:prstTxWarp>
          </a:bodyPr>
          <a:lstStyle/>
          <a:p>
            <a:pPr indent="0">
              <a:spcBef>
                <a:spcPts val="1415"/>
              </a:spcBef>
              <a:buNone/>
            </a:pPr>
            <a:endParaRPr lang="en-us" cap="none">
              <a:solidFill>
                <a:srgbClr val="FFFFFF"/>
              </a:solidFill>
            </a:endParaRPr>
          </a:p>
        </p:txBody>
      </p:sp>
      <p:sp>
        <p:nvSpPr>
          <p:cNvPr id="4" name="PlaceHolder 3"/>
          <p:cNvSpPr>
            <a:spLocks noGrp="1" noChangeArrowheads="1"/>
            <a:extLst>
              <a:ext uri="smNativeData">
                <pr:smNativeData xmlns:pr="smNativeData" xmlns="smNativeData" val="SMDATA_15_AMeBZxMAAAAlAAAAZAAAAA0AAAAAAAAAAAAAAAAAAAAAAAAAAAAAAAAAAAAAAAAAAAEAAABQAAAAAAAAAAAA4D8AAAAAAADgPwAAAAAAAOA/AAAAAAAA4D8AAAAAAADgPwAAAAAAAOA/AAAAAAAA4D8AAAAAAADgPwAAAAAAAOA/AAAAAAAA4D8CAAAAjAAAAAAAAAAAAAAAW5vV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n5uY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ViYAAN8JAABGRwAAihUAABAAAAAmAAAACAAAAD0gAAD/HwAA"/>
              </a:ext>
            </a:extLst>
          </p:cNvSpPr>
          <p:nvPr>
            <p:ph idx="1"/>
          </p:nvPr>
        </p:nvSpPr>
        <p:spPr>
          <a:xfrm>
            <a:off x="6231890" y="1604645"/>
            <a:ext cx="5354320" cy="1896745"/>
          </a:xfrm>
          <a:noFill/>
          <a:ln>
            <a:noFill/>
          </a:ln>
        </p:spPr>
        <p:txBody>
          <a:bodyPr vert="horz" wrap="square" lIns="0" tIns="0" rIns="0" bIns="0" numCol="1" spcCol="215900" anchor="t">
            <a:prstTxWarp prst="textNoShape">
              <a:avLst/>
            </a:prstTxWarp>
          </a:bodyPr>
          <a:lstStyle/>
          <a:p>
            <a:pPr indent="0">
              <a:spcBef>
                <a:spcPts val="1415"/>
              </a:spcBef>
              <a:buNone/>
            </a:pPr>
            <a:endParaRPr lang="en-us" cap="none">
              <a:solidFill>
                <a:srgbClr val="FFFFFF"/>
              </a:solidFill>
            </a:endParaRPr>
          </a:p>
        </p:txBody>
      </p:sp>
      <p:sp>
        <p:nvSpPr>
          <p:cNvPr id="5" name="PlaceHolder 4"/>
          <p:cNvSpPr>
            <a:spLocks noGrp="1" noChangeArrowheads="1"/>
            <a:extLst>
              <a:ext uri="smNativeData">
                <pr:smNativeData xmlns:pr="smNativeData" xmlns="smNativeData" val="SMDATA_15_AMeBZxMAAAAlAAAAZAAAAA0AAAAAAAAAAAAAAAAAAAAAAAAAAAAAAAAAAAAAAAAAAAEAAABQAAAAAAAAAAAA4D8AAAAAAADgPwAAAAAAAOA/AAAAAAAA4D8AAAAAAADgPwAAAAAAAOA/AAAAAAAA4D8AAAAAAADgPwAAAAAAAOA/AAAAAAAA4D8CAAAAjAAAAAAAAAAAAAAAW5vV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n5uY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wAMAAKcWAACwJAAAUiIAABAAAAAmAAAACAAAAD0gAAD/HwAA"/>
              </a:ext>
            </a:extLst>
          </p:cNvSpPr>
          <p:nvPr>
            <p:ph idx="1"/>
          </p:nvPr>
        </p:nvSpPr>
        <p:spPr>
          <a:xfrm>
            <a:off x="609600" y="3682365"/>
            <a:ext cx="5354320" cy="1896745"/>
          </a:xfrm>
          <a:noFill/>
          <a:ln>
            <a:noFill/>
          </a:ln>
        </p:spPr>
        <p:txBody>
          <a:bodyPr vert="horz" wrap="square" lIns="0" tIns="0" rIns="0" bIns="0" numCol="1" spcCol="215900" anchor="t">
            <a:prstTxWarp prst="textNoShape">
              <a:avLst/>
            </a:prstTxWarp>
          </a:bodyPr>
          <a:lstStyle/>
          <a:p>
            <a:pPr indent="0">
              <a:spcBef>
                <a:spcPts val="1415"/>
              </a:spcBef>
              <a:buNone/>
            </a:pPr>
            <a:endParaRPr lang="en-us" cap="none">
              <a:solidFill>
                <a:srgbClr val="FFFFFF"/>
              </a:solidFill>
            </a:endParaRPr>
          </a:p>
        </p:txBody>
      </p:sp>
      <p:sp>
        <p:nvSpPr>
          <p:cNvPr id="6" name="PlaceHolder 5"/>
          <p:cNvSpPr>
            <a:spLocks noGrp="1" noChangeArrowheads="1"/>
            <a:extLst>
              <a:ext uri="smNativeData">
                <pr:smNativeData xmlns:pr="smNativeData" xmlns="smNativeData" val="SMDATA_15_AMeBZxMAAAAlAAAAZAAAAA0AAAAAAAAAAAAAAAAAAAAAAAAAAAAAAAAAAAAAAAAAAAEAAABQAAAAAAAAAAAA4D8AAAAAAADgPwAAAAAAAOA/AAAAAAAA4D8AAAAAAADgPwAAAAAAAOA/AAAAAAAA4D8AAAAAAADgPwAAAAAAAOA/AAAAAAAA4D8CAAAAjAAAAAAAAAAAAAAAW5vV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n5uYKAAAAACgAAAAoAAAAZAAAAGQAAAAAAAAAzMzMAAAAAABQAAAAUAAAAGQAAABkAAAAAAAAABcAAAAUAAAAAAAAAAAAAAD/fwAA/38AAAAAAAAJAAAABAAAAKBZR3k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ViYAAKcWAABGRwAAUiIAABAAAAAmAAAACAAAAD0gAAD/HwAA"/>
              </a:ext>
            </a:extLst>
          </p:cNvSpPr>
          <p:nvPr>
            <p:ph idx="1"/>
          </p:nvPr>
        </p:nvSpPr>
        <p:spPr>
          <a:xfrm>
            <a:off x="6231890" y="3682365"/>
            <a:ext cx="5354320" cy="1896745"/>
          </a:xfrm>
          <a:noFill/>
          <a:ln>
            <a:noFill/>
          </a:ln>
        </p:spPr>
        <p:txBody>
          <a:bodyPr vert="horz" wrap="square" lIns="0" tIns="0" rIns="0" bIns="0" numCol="1" spcCol="215900" anchor="t">
            <a:prstTxWarp prst="textNoShape">
              <a:avLst/>
            </a:prstTxWarp>
          </a:bodyPr>
          <a:lstStyle/>
          <a:p>
            <a:pPr indent="0">
              <a:spcBef>
                <a:spcPts val="1415"/>
              </a:spcBef>
              <a:buNone/>
            </a:pPr>
            <a:endParaRPr lang="en-us" cap="none">
              <a:solidFill>
                <a:srgbClr val="FFFFFF"/>
              </a:solidFill>
            </a:endParaRPr>
          </a:p>
        </p:txBody>
      </p:sp>
      <p:sp>
        <p:nvSpPr>
          <p:cNvPr id="7" name="PlaceHolder 6"/>
          <p:cNvSpPr>
            <a:spLocks noGrp="1" noChangeArrowheads="1"/>
            <a:extLst>
              <a:ext uri="smNativeData">
                <pr:smNativeData xmlns:pr="smNativeData" xmlns="smNativeData" val="SMDATA_15_AMeBZxMAAAAlAAAAZAAAAA0AAAAAjgAAAEcAAACOAAAARwAAAAAAAAABAAAAAAAAAAEAAABQAAAAAAAAAAAA4D8AAAAAAADgPwAAAAAAAOA/AAAAAAAA4D8AAAAAAADgPwAAAAAAAOA/AAAAAAAA4D8AAAAAAADgPwAAAAAAAOA/AAAAAAAA4D8CAAAAjAAAAAAAAAAAAAAAW5vV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n5uY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2BgAABonAAAmMgAAVykAABAAAAAmAAAACAAAAAAAAAAAAAAA"/>
              </a:ext>
            </a:extLst>
          </p:cNvSpPr>
          <p:nvPr>
            <p:ph type="ftr" idx="11"/>
          </p:nvPr>
        </p:nvSpPr>
        <p:spPr/>
        <p:txBody>
          <a:bodyPr/>
          <a:lstStyle/>
          <a:p>
            <a:pPr>
              <a:defRPr lang="en-us"/>
            </a:pPr>
            <a:r>
              <a:t>Footer</a:t>
            </a:r>
          </a:p>
        </p:txBody>
      </p:sp>
      <p:sp>
        <p:nvSpPr>
          <p:cNvPr id="8" name="PlaceHolder 7"/>
          <p:cNvSpPr>
            <a:spLocks noGrp="1" noChangeArrowheads="1"/>
            <a:extLst>
              <a:ext uri="smNativeData">
                <pr:smNativeData xmlns:pr="smNativeData" xmlns="smNativeData" val="SMDATA_15_AMeBZxMAAAAlAAAAZAAAAA0AAAAAjgAAAEcAAACOAAAARwAAAAAAAAABAAAAAAAAAAEAAABQAAAAAAAAAAAA4D8AAAAAAADgPwAAAAAAAOA/AAAAAAAA4D8AAAAAAADgPwAAAAAAAOA/AAAAAAAA4D8AAAAAAADgPwAAAAAAAOA/AAAAAAAA4D8CAAAAjAAAAAAAAAAAAAAAW5vV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n5uY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DQAABonAADWRQAAVykAABAAAAAmAAAACAAAAAAAAAAAAAAA"/>
              </a:ext>
            </a:extLst>
          </p:cNvSpPr>
          <p:nvPr>
            <p:ph type="sldNum" idx="12"/>
          </p:nvPr>
        </p:nvSpPr>
        <p:spPr/>
        <p:txBody>
          <a:bodyPr/>
          <a:lstStyle/>
          <a:p>
            <a:pPr>
              <a:defRPr lang="en-us"/>
            </a:pPr>
            <a:fld id="{7A24162A-6497-71E0-D99C-92B558D22FC7}" type="slidenum">
              <a:t/>
            </a:fld>
          </a:p>
        </p:txBody>
      </p:sp>
      <p:sp>
        <p:nvSpPr>
          <p:cNvPr id="9" name="PlaceHolder 8"/>
          <p:cNvSpPr>
            <a:spLocks noGrp="1" noChangeArrowheads="1"/>
            <a:extLst>
              <a:ext uri="smNativeData">
                <pr:smNativeData xmlns:pr="smNativeData" xmlns="smNativeData" val="SMDATA_15_AMeBZxMAAAAlAAAAZAAAAA0AAAAAjgAAAEcAAACOAAAARwAAAAAAAAABAAAAAAAAAAEAAABQAAAAAAAAAAAA4D8AAAAAAADgPwAAAAAAAOA/AAAAAAAA4D8AAAAAAADgPwAAAAAAAOA/AAAAAAAA4D8AAAAAAADgPwAAAAAAAOA/AAAAAAAA4D8CAAAAjAAAAAAAAAAAAAAAW5vV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n5uY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KAUAABonAAAGFgAAVykAABAAAAAmAAAACAAAAAAAAAAAAAAA"/>
              </a:ext>
            </a:extLst>
          </p:cNvSpPr>
          <p:nvPr>
            <p:ph type="dt" idx="10"/>
          </p:nvPr>
        </p:nvSpPr>
        <p:spPr/>
        <p:txBody>
          <a:bodyPr/>
          <a:lstStyle/>
          <a:p>
            <a:pPr>
              <a:defRPr lang="en-us"/>
            </a:pPr>
          </a:p>
        </p:txBody>
      </p:sp>
    </p:spTree>
  </p:cSld>
  <p:clrMapOvr>
    <a:masterClrMapping/>
  </p:clrMapOvr>
  <p:hf hdr="0" ftr="0" dt="0"/>
</p:sldLayout>
</file>

<file path=ppt/slideLayouts/slideLayout12.xml><?xml version="1.0" encoding="utf-8"?>
<p:sldLayout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type="blank" preserve="1">
  <p:cSld name="Title, 6 Content">
    <p:bg>
      <p:bgPr>
        <a:blipFill>
          <a:blip r:embed="rId2"/>
          <a:srcRect/>
          <a:stretch/>
        </a:blipFill>
        <a:effectLst/>
      </p:bgPr>
    </p:bg>
    <p:spTree>
      <p:nvGrpSpPr>
        <p:cNvPr id="1" name=""/>
        <p:cNvGrpSpPr/>
        <p:nvPr/>
      </p:nvGrpSpPr>
      <p:grpSpPr>
        <a:xfrm>
          <a:off x="0" y="0"/>
          <a:ext cx="0" cy="0"/>
          <a:chOff x="0" y="0"/>
          <a:chExt cx="0" cy="0"/>
        </a:xfrm>
      </p:grpSpPr>
      <p:sp>
        <p:nvSpPr>
          <p:cNvPr id="2" name="PlaceHolder 1"/>
          <p:cNvSpPr>
            <a:spLocks noGrp="1" noChangeArrowheads="1"/>
            <a:extLst>
              <a:ext uri="smNativeData">
                <pr:smNativeData xmlns:pr="smNativeData" xmlns="smNativeData" val="SMDATA_15_AMeBZxMAAAAlAAAAZAAAAA0AAAAAAAAAAAAAAAAAAAAAAAAAAAAAAAABAAAAAAAAAAEAAABQAAAAAAAAAAAA4D8AAAAAAADgPwAAAAAAAOA/AAAAAAAA4D8AAAAAAADgPwAAAAAAAOA/AAAAAAAA4D8AAAAAAADgPwAAAAAAAOA/AAAAAAAA4D8CAAAAjAAAAAAAAAAAAAAAW5vV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n5uY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wAMAAK8BAAA/RwAAuggAABAAAAAmAAAACAAAADwgAAD/HwAA"/>
              </a:ext>
            </a:extLst>
          </p:cNvSpPr>
          <p:nvPr>
            <p:ph type="title"/>
          </p:nvPr>
        </p:nvSpPr>
        <p:spPr>
          <a:noFill/>
          <a:ln>
            <a:noFill/>
          </a:ln>
        </p:spPr>
        <p:txBody>
          <a:bodyPr vert="horz" wrap="square" lIns="0" tIns="0" rIns="0" bIns="0" numCol="1" spcCol="215900" anchor="ctr">
            <a:prstTxWarp prst="textNoShape">
              <a:avLst/>
            </a:prstTxWarp>
          </a:bodyPr>
          <a:lstStyle/>
          <a:p>
            <a:pPr indent="0" algn="ctr">
              <a:buNone/>
            </a:pPr>
            <a:endParaRPr lang="en-us" cap="none">
              <a:solidFill>
                <a:srgbClr val="FFFFFF"/>
              </a:solidFill>
            </a:endParaRPr>
          </a:p>
        </p:txBody>
      </p:sp>
      <p:sp>
        <p:nvSpPr>
          <p:cNvPr id="3" name="PlaceHolder 2"/>
          <p:cNvSpPr>
            <a:spLocks noGrp="1" noChangeArrowheads="1"/>
            <a:extLst>
              <a:ext uri="smNativeData">
                <pr:smNativeData xmlns:pr="smNativeData" xmlns="smNativeData" val="SMDATA_15_AMeBZxMAAAAlAAAAZAAAAA0AAAAAAAAAAAAAAAAAAAAAAAAAAAAAAAAAAAAAAAAAAAEAAABQAAAAAAAAAAAA4D8AAAAAAADgPwAAAAAAAOA/AAAAAAAA4D8AAAAAAADgPwAAAAAAAOA/AAAAAAAA4D8AAAAAAADgPwAAAAAAAOA/AAAAAAAA4D8CAAAAjAAAAAAAAAAAAAAAW5vV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n5uY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wAMAAN8JAAB8GQAAihUAABAAAAAmAAAACAAAAD0gAAD/HwAA"/>
              </a:ext>
            </a:extLst>
          </p:cNvSpPr>
          <p:nvPr>
            <p:ph idx="6"/>
          </p:nvPr>
        </p:nvSpPr>
        <p:spPr>
          <a:xfrm>
            <a:off x="609600" y="1604645"/>
            <a:ext cx="3533140" cy="1896745"/>
          </a:xfrm>
          <a:noFill/>
          <a:ln>
            <a:noFill/>
          </a:ln>
        </p:spPr>
        <p:txBody>
          <a:bodyPr vert="horz" wrap="square" lIns="0" tIns="0" rIns="0" bIns="0" numCol="1" spcCol="215900" anchor="t">
            <a:prstTxWarp prst="textNoShape">
              <a:avLst/>
            </a:prstTxWarp>
          </a:bodyPr>
          <a:lstStyle/>
          <a:p>
            <a:pPr indent="0">
              <a:spcBef>
                <a:spcPts val="1415"/>
              </a:spcBef>
              <a:buNone/>
            </a:pPr>
            <a:endParaRPr lang="en-us" cap="none">
              <a:solidFill>
                <a:srgbClr val="FFFFFF"/>
              </a:solidFill>
            </a:endParaRPr>
          </a:p>
        </p:txBody>
      </p:sp>
      <p:sp>
        <p:nvSpPr>
          <p:cNvPr id="4" name="PlaceHolder 3"/>
          <p:cNvSpPr>
            <a:spLocks noGrp="1" noChangeArrowheads="1"/>
            <a:extLst>
              <a:ext uri="smNativeData">
                <pr:smNativeData xmlns:pr="smNativeData" xmlns="smNativeData" val="SMDATA_15_AMeBZxMAAAAlAAAAZAAAAA0AAAAAAAAAAAAAAAAAAAAAAAAAAAAAAAAAAAAAAAAAAAEAAABQAAAAAAAAAAAA4D8AAAAAAADgPwAAAAAAAOA/AAAAAAAA4D8AAAAAAADgPwAAAAAAAOA/AAAAAAAA4D8AAAAAAADgPwAAAAAAAOA/AAAAAAAA4D8CAAAAjAAAAAAAAAAAAAAAW5vV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n5uY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kxoAAN8JAABOMAAAihUAABAAAAAmAAAACAAAAD0gAAD/HwAA"/>
              </a:ext>
            </a:extLst>
          </p:cNvSpPr>
          <p:nvPr>
            <p:ph idx="5"/>
          </p:nvPr>
        </p:nvSpPr>
        <p:spPr>
          <a:xfrm>
            <a:off x="4319905" y="1604645"/>
            <a:ext cx="3532505" cy="1896745"/>
          </a:xfrm>
          <a:noFill/>
          <a:ln>
            <a:noFill/>
          </a:ln>
        </p:spPr>
        <p:txBody>
          <a:bodyPr vert="horz" wrap="square" lIns="0" tIns="0" rIns="0" bIns="0" numCol="1" spcCol="215900" anchor="t">
            <a:prstTxWarp prst="textNoShape">
              <a:avLst/>
            </a:prstTxWarp>
          </a:bodyPr>
          <a:lstStyle/>
          <a:p>
            <a:pPr indent="0">
              <a:spcBef>
                <a:spcPts val="1415"/>
              </a:spcBef>
              <a:buNone/>
            </a:pPr>
            <a:endParaRPr lang="en-us" cap="none">
              <a:solidFill>
                <a:srgbClr val="FFFFFF"/>
              </a:solidFill>
            </a:endParaRPr>
          </a:p>
        </p:txBody>
      </p:sp>
      <p:sp>
        <p:nvSpPr>
          <p:cNvPr id="5" name="PlaceHolder 4"/>
          <p:cNvSpPr>
            <a:spLocks noGrp="1" noChangeArrowheads="1"/>
            <a:extLst>
              <a:ext uri="smNativeData">
                <pr:smNativeData xmlns:pr="smNativeData" xmlns="smNativeData" val="SMDATA_15_AMeBZxMAAAAlAAAAZAAAAA0AAAAAAAAAAAAAAAAAAAAAAAAAAAAAAAAAAAAAAAAAAAEAAABQAAAAAAAAAAAA4D8AAAAAAADgPwAAAAAAAOA/AAAAAAAA4D8AAAAAAADgPwAAAAAAAOA/AAAAAAAA4D8AAAAAAADgPwAAAAAAAOA/AAAAAAAA4D8CAAAAjAAAAAAAAAAAAAAAW5vV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n5uY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ZTEAAN8JAAAhRwAAihUAABAAAAAmAAAACAAAAD0gAAD/HwAA"/>
              </a:ext>
            </a:extLst>
          </p:cNvSpPr>
          <p:nvPr>
            <p:ph idx="4"/>
          </p:nvPr>
        </p:nvSpPr>
        <p:spPr>
          <a:xfrm>
            <a:off x="8029575" y="1604645"/>
            <a:ext cx="3533140" cy="1896745"/>
          </a:xfrm>
          <a:noFill/>
          <a:ln>
            <a:noFill/>
          </a:ln>
        </p:spPr>
        <p:txBody>
          <a:bodyPr vert="horz" wrap="square" lIns="0" tIns="0" rIns="0" bIns="0" numCol="1" spcCol="215900" anchor="t">
            <a:prstTxWarp prst="textNoShape">
              <a:avLst/>
            </a:prstTxWarp>
          </a:bodyPr>
          <a:lstStyle/>
          <a:p>
            <a:pPr indent="0">
              <a:spcBef>
                <a:spcPts val="1415"/>
              </a:spcBef>
              <a:buNone/>
            </a:pPr>
            <a:endParaRPr lang="en-us" cap="none">
              <a:solidFill>
                <a:srgbClr val="FFFFFF"/>
              </a:solidFill>
            </a:endParaRPr>
          </a:p>
        </p:txBody>
      </p:sp>
      <p:sp>
        <p:nvSpPr>
          <p:cNvPr id="6" name="PlaceHolder 5"/>
          <p:cNvSpPr>
            <a:spLocks noGrp="1" noChangeArrowheads="1"/>
            <a:extLst>
              <a:ext uri="smNativeData">
                <pr:smNativeData xmlns:pr="smNativeData" xmlns="smNativeData" val="SMDATA_15_AMeBZxMAAAAlAAAAZAAAAA0AAAAAAAAAAAAAAAAAAAAAAAAAAAAAAAAAAAAAAAAAAAEAAABQAAAAAAAAAAAA4D8AAAAAAADgPwAAAAAAAOA/AAAAAAAA4D8AAAAAAADgPwAAAAAAAOA/AAAAAAAA4D8AAAAAAADgPwAAAAAAAOA/AAAAAAAA4D8CAAAAjAAAAAAAAAAAAAAAW5vV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n5uYKAAAAACgAAAAoAAAAZAAAAGQAAAAAAAAAzMzMAAAAAABQAAAAUAAAAGQAAABkAAAAAAAAABcAAAAUAAAAAAAAAAAAAAD/fwAA/38AAAAAAAAJAAAABAAAAFBZR3k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wAMAAKcWAAB8GQAAUiIAABAAAAAmAAAACAAAAD0gAAD/HwAA"/>
              </a:ext>
            </a:extLst>
          </p:cNvSpPr>
          <p:nvPr>
            <p:ph idx="3"/>
          </p:nvPr>
        </p:nvSpPr>
        <p:spPr>
          <a:xfrm>
            <a:off x="609600" y="3682365"/>
            <a:ext cx="3533140" cy="1896745"/>
          </a:xfrm>
          <a:noFill/>
          <a:ln>
            <a:noFill/>
          </a:ln>
        </p:spPr>
        <p:txBody>
          <a:bodyPr vert="horz" wrap="square" lIns="0" tIns="0" rIns="0" bIns="0" numCol="1" spcCol="215900" anchor="t">
            <a:prstTxWarp prst="textNoShape">
              <a:avLst/>
            </a:prstTxWarp>
          </a:bodyPr>
          <a:lstStyle/>
          <a:p>
            <a:pPr indent="0">
              <a:spcBef>
                <a:spcPts val="1415"/>
              </a:spcBef>
              <a:buNone/>
            </a:pPr>
            <a:endParaRPr lang="en-us" cap="none">
              <a:solidFill>
                <a:srgbClr val="FFFFFF"/>
              </a:solidFill>
            </a:endParaRPr>
          </a:p>
        </p:txBody>
      </p:sp>
      <p:sp>
        <p:nvSpPr>
          <p:cNvPr id="7" name="PlaceHolder 6"/>
          <p:cNvSpPr>
            <a:spLocks noGrp="1" noChangeArrowheads="1"/>
            <a:extLst>
              <a:ext uri="smNativeData">
                <pr:smNativeData xmlns:pr="smNativeData" xmlns="smNativeData" val="SMDATA_15_AMeBZxMAAAAlAAAAZAAAAA0AAAAAAAAAAAAAAAAAAAAAAAAAAAAAAAAAAAAAAAAAAAEAAABQAAAAAAAAAAAA4D8AAAAAAADgPwAAAAAAAOA/AAAAAAAA4D8AAAAAAADgPwAAAAAAAOA/AAAAAAAA4D8AAAAAAADgPwAAAAAAAOA/AAAAAAAA4D8CAAAAjAAAAAAAAAAAAAAAW5vV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n5uY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kxoAAKcWAABOMAAAUiIAABAAAAAmAAAACAAAAD0gAAD/HwAA"/>
              </a:ext>
            </a:extLst>
          </p:cNvSpPr>
          <p:nvPr>
            <p:ph idx="2"/>
          </p:nvPr>
        </p:nvSpPr>
        <p:spPr>
          <a:xfrm>
            <a:off x="4319905" y="3682365"/>
            <a:ext cx="3532505" cy="1896745"/>
          </a:xfrm>
          <a:noFill/>
          <a:ln>
            <a:noFill/>
          </a:ln>
        </p:spPr>
        <p:txBody>
          <a:bodyPr vert="horz" wrap="square" lIns="0" tIns="0" rIns="0" bIns="0" numCol="1" spcCol="215900" anchor="t">
            <a:prstTxWarp prst="textNoShape">
              <a:avLst/>
            </a:prstTxWarp>
          </a:bodyPr>
          <a:lstStyle/>
          <a:p>
            <a:pPr indent="0">
              <a:spcBef>
                <a:spcPts val="1415"/>
              </a:spcBef>
              <a:buNone/>
            </a:pPr>
            <a:endParaRPr lang="en-us" cap="none">
              <a:solidFill>
                <a:srgbClr val="FFFFFF"/>
              </a:solidFill>
            </a:endParaRPr>
          </a:p>
        </p:txBody>
      </p:sp>
      <p:sp>
        <p:nvSpPr>
          <p:cNvPr id="8" name="PlaceHolder 7"/>
          <p:cNvSpPr>
            <a:spLocks noGrp="1" noChangeArrowheads="1"/>
            <a:extLst>
              <a:ext uri="smNativeData">
                <pr:smNativeData xmlns:pr="smNativeData" xmlns="smNativeData" val="SMDATA_15_AMeBZxMAAAAlAAAAZAAAAA0AAAAAAAAAAAAAAAAAAAAAAAAAAAAAAAAAAAAAAAAAAAEAAABQAAAAAAAAAAAA4D8AAAAAAADgPwAAAAAAAOA/AAAAAAAA4D8AAAAAAADgPwAAAAAAAOA/AAAAAAAA4D8AAAAAAADgPwAAAAAAAOA/AAAAAAAA4D8CAAAAjAAAAAAAAAAAAAAAW5vV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n5uY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ZTEAAKcWAAAhRwAAUiIAABAAAAAmAAAACAAAAD0gAAD/HwAA"/>
              </a:ext>
            </a:extLst>
          </p:cNvSpPr>
          <p:nvPr>
            <p:ph idx="1"/>
          </p:nvPr>
        </p:nvSpPr>
        <p:spPr>
          <a:xfrm>
            <a:off x="8029575" y="3682365"/>
            <a:ext cx="3533140" cy="1896745"/>
          </a:xfrm>
          <a:noFill/>
          <a:ln>
            <a:noFill/>
          </a:ln>
        </p:spPr>
        <p:txBody>
          <a:bodyPr vert="horz" wrap="square" lIns="0" tIns="0" rIns="0" bIns="0" numCol="1" spcCol="215900" anchor="t">
            <a:prstTxWarp prst="textNoShape">
              <a:avLst/>
            </a:prstTxWarp>
          </a:bodyPr>
          <a:lstStyle/>
          <a:p>
            <a:pPr indent="0">
              <a:spcBef>
                <a:spcPts val="1415"/>
              </a:spcBef>
              <a:buNone/>
            </a:pPr>
            <a:endParaRPr lang="en-us" cap="none">
              <a:solidFill>
                <a:srgbClr val="FFFFFF"/>
              </a:solidFill>
            </a:endParaRPr>
          </a:p>
        </p:txBody>
      </p:sp>
      <p:sp>
        <p:nvSpPr>
          <p:cNvPr id="9" name="PlaceHolder 8"/>
          <p:cNvSpPr>
            <a:spLocks noGrp="1" noChangeArrowheads="1"/>
            <a:extLst>
              <a:ext uri="smNativeData">
                <pr:smNativeData xmlns:pr="smNativeData" xmlns="smNativeData" val="SMDATA_15_AMeBZxMAAAAlAAAAZAAAAA0AAAAAjgAAAEcAAACOAAAARwAAAAAAAAABAAAAAAAAAAEAAABQAAAAAAAAAAAA4D8AAAAAAADgPwAAAAAAAOA/AAAAAAAA4D8AAAAAAADgPwAAAAAAAOA/AAAAAAAA4D8AAAAAAADgPwAAAAAAAOA/AAAAAAAA4D8CAAAAjAAAAAAAAAAAAAAAW5vV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n5uY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2BgAABonAAAmMgAAVykAABAAAAAmAAAACAAAAAAAAAAAAAAA"/>
              </a:ext>
            </a:extLst>
          </p:cNvSpPr>
          <p:nvPr>
            <p:ph type="ftr" idx="11"/>
          </p:nvPr>
        </p:nvSpPr>
        <p:spPr/>
        <p:txBody>
          <a:bodyPr/>
          <a:lstStyle/>
          <a:p>
            <a:pPr>
              <a:defRPr lang="en-us"/>
            </a:pPr>
            <a:r>
              <a:t>Footer</a:t>
            </a:r>
          </a:p>
        </p:txBody>
      </p:sp>
      <p:sp>
        <p:nvSpPr>
          <p:cNvPr id="10" name="PlaceHolder 9"/>
          <p:cNvSpPr>
            <a:spLocks noGrp="1" noChangeArrowheads="1"/>
            <a:extLst>
              <a:ext uri="smNativeData">
                <pr:smNativeData xmlns:pr="smNativeData" xmlns="smNativeData" val="SMDATA_15_AMeBZxMAAAAlAAAAZAAAAA0AAAAAjgAAAEcAAACOAAAARwAAAAAAAAABAAAAAAAAAAEAAABQAAAAAAAAAAAA4D8AAAAAAADgPwAAAAAAAOA/AAAAAAAA4D8AAAAAAADgPwAAAAAAAOA/AAAAAAAA4D8AAAAAAADgPwAAAAAAAOA/AAAAAAAA4D8CAAAAjAAAAAAAAAAAAAAAW5vV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n5uY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DQAABonAADWRQAAVykAABAAAAAmAAAACAAAAAAAAAAAAAAA"/>
              </a:ext>
            </a:extLst>
          </p:cNvSpPr>
          <p:nvPr>
            <p:ph type="sldNum" idx="12"/>
          </p:nvPr>
        </p:nvSpPr>
        <p:spPr/>
        <p:txBody>
          <a:bodyPr/>
          <a:lstStyle/>
          <a:p>
            <a:pPr>
              <a:defRPr lang="en-us"/>
            </a:pPr>
            <a:fld id="{7A24408F-C197-71B6-D99C-37E30ED22F62}" type="slidenum">
              <a:t/>
            </a:fld>
          </a:p>
        </p:txBody>
      </p:sp>
      <p:sp>
        <p:nvSpPr>
          <p:cNvPr id="11" name="PlaceHolder 10"/>
          <p:cNvSpPr>
            <a:spLocks noGrp="1" noChangeArrowheads="1"/>
            <a:extLst>
              <a:ext uri="smNativeData">
                <pr:smNativeData xmlns:pr="smNativeData" xmlns="smNativeData" val="SMDATA_15_AMeBZxMAAAAlAAAAZAAAAA0AAAAAjgAAAEcAAACOAAAARwAAAAAAAAABAAAAAAAAAAEAAABQAAAAAAAAAAAA4D8AAAAAAADgPwAAAAAAAOA/AAAAAAAA4D8AAAAAAADgPwAAAAAAAOA/AAAAAAAA4D8AAAAAAADgPwAAAAAAAOA/AAAAAAAA4D8CAAAAjAAAAAAAAAAAAAAAW5vV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n5uYKAAAAACgAAAAoAAAAZAAAAGQAAAAAAAAAzMzMAAAAAABQAAAAUAAAAGQAAABkAAAAAAAAABcAAAAUAAAAAAAAAAAAAAD/fwAA/38AAAAAAAAJAAAABAAAAGBZR3k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KAUAABonAAAGFgAAVykAABAAAAAmAAAACAAAAAAAAAAAAAAA"/>
              </a:ext>
            </a:extLst>
          </p:cNvSpPr>
          <p:nvPr>
            <p:ph type="dt" idx="10"/>
          </p:nvPr>
        </p:nvSpPr>
        <p:spPr/>
        <p:txBody>
          <a:bodyPr/>
          <a:lstStyle/>
          <a:p>
            <a:pPr>
              <a:defRPr lang="en-us"/>
            </a:pPr>
          </a:p>
        </p:txBody>
      </p:sp>
    </p:spTree>
  </p:cSld>
  <p:clrMapOvr>
    <a:masterClrMapping/>
  </p:clrMapOvr>
  <p:hf hdr="0" ftr="0" dt="0"/>
</p:sldLayout>
</file>

<file path=ppt/slideMasters/_rels/slideMaster1.xml.rels><?xml version="1.0" encoding="UTF-8" standalone="yes" ?>
<Relationships xmlns="http://schemas.openxmlformats.org/package/2006/relationships"><Relationship Id="rId1" Type="http://schemas.openxmlformats.org/officeDocument/2006/relationships/image" Target="../media/image1.jpe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theme" Target="../theme/theme1.xml"/></Relationships>
</file>

<file path=ppt/slideMasters/slideMaster1.xml><?xml version="1.0" encoding="utf-8"?>
<p:sldMaster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p:cSld>
    <p:bg>
      <p:bgPr>
        <a:blipFill>
          <a:blip r:embed="rId1"/>
          <a:srcRect/>
          <a:stretch/>
        </a:blipFill>
        <a:effectLst/>
      </p:bgPr>
    </p:bg>
    <p:spTree>
      <p:nvGrpSpPr>
        <p:cNvPr id="1" name=""/>
        <p:cNvGrpSpPr/>
        <p:nvPr/>
      </p:nvGrpSpPr>
      <p:grpSpPr>
        <a:xfrm>
          <a:off x="0" y="0"/>
          <a:ext cx="0" cy="0"/>
          <a:chOff x="0" y="0"/>
          <a:chExt cx="0" cy="0"/>
        </a:xfrm>
      </p:grpSpPr>
      <p:sp>
        <p:nvSpPr>
          <p:cNvPr id="2" name="PlaceHolder 1"/>
          <p:cNvSpPr>
            <a:spLocks noGrp="1" noChangeArrowheads="1"/>
            <a:extLst>
              <a:ext uri="smNativeData">
                <pr:smNativeData xmlns:pr="smNativeData" xmlns="smNativeData" val="SMDATA_15_AMeBZxMAAAAlAAAAZAAAAA0AAAAAjgAAAEcAAACOAAAARwAAAAAAAAABAAAAAAAAAAEAAABQAAAAAAAAAAAA4D8AAAAAAADgPwAAAAAAAOA/AAAAAAAA4D8AAAAAAADgPwAAAAAAAOA/AAAAAAAA4D8AAAAAAADgPwAAAAAAAOA/AAAAAAAA4D8CAAAAjAAAAAAAAAAAAAAAW5vV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n5uY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2BgAABonAAAmMgAAVykAABAAAAAmAAAACAAAAL2vAAD/HwAA"/>
              </a:ext>
            </a:extLst>
          </p:cNvSpPr>
          <p:nvPr>
            <p:ph type="ftr" idx="3"/>
          </p:nvPr>
        </p:nvSpPr>
        <p:spPr>
          <a:xfrm>
            <a:off x="4038600" y="6356350"/>
            <a:ext cx="4113530" cy="363855"/>
          </a:xfrm>
          <a:prstGeom prst="rect">
            <a:avLst/>
          </a:prstGeom>
          <a:noFill/>
          <a:ln>
            <a:noFill/>
          </a:ln>
        </p:spPr>
        <p:txBody>
          <a:bodyPr vert="horz" wrap="square" lIns="90170" tIns="45085" rIns="90170" bIns="45085" numCol="1" spcCol="215900" anchor="ctr">
            <a:prstTxWarp prst="textNoShape">
              <a:avLst/>
            </a:prstTxWarp>
          </a:bodyPr>
          <a:lstStyle>
            <a:lvl1pPr indent="0" algn="ctr" defTabSz="914400">
              <a:lnSpc>
                <a:spcPct val="100000"/>
              </a:lnSpc>
              <a:buNone/>
              <a:tabLst>
                <a:tab pos="0" algn="l"/>
              </a:tabLst>
              <a:defRPr lang="en-us" sz="1400" b="0" strike="noStrike" cap="none" spc="0">
                <a:solidFill>
                  <a:srgbClr val="FFFFFF"/>
                </a:solidFill>
                <a:latin typeface="Times New Roman" pitchFamily="1" charset="0"/>
                <a:ea typeface="SimSun" pitchFamily="0" charset="0"/>
                <a:cs typeface="Times New Roman" pitchFamily="1" charset="0"/>
              </a:defRPr>
            </a:lvl1pPr>
          </a:lstStyle>
          <a:p>
            <a:pPr indent="0" algn="ctr" defTabSz="914400">
              <a:lnSpc>
                <a:spcPct val="100000"/>
              </a:lnSpc>
              <a:buNone/>
              <a:tabLst>
                <a:tab pos="0" algn="l"/>
              </a:tabLst>
              <a:defRPr lang="en-us"/>
            </a:pPr>
            <a:r>
              <a:t>&lt;footer&gt;</a:t>
            </a:r>
          </a:p>
        </p:txBody>
      </p:sp>
      <p:sp>
        <p:nvSpPr>
          <p:cNvPr id="3" name="PlaceHolder 2"/>
          <p:cNvSpPr>
            <a:spLocks noGrp="1" noChangeArrowheads="1"/>
            <a:extLst>
              <a:ext uri="smNativeData">
                <pr:smNativeData xmlns:pr="smNativeData" xmlns="smNativeData" val="SMDATA_15_AMeBZxMAAAAlAAAAZAAAAA0AAAAAjgAAAEcAAACOAAAARwAAAAAAAAABAAAAAAAAAAEAAABQAAAAAAAAAAAA4D8AAAAAAADgPwAAAAAAAOA/AAAAAAAA4D8AAAAAAADgPwAAAAAAAOA/AAAAAAAA4D8AAAAAAADgPwAAAAAAAOA/AAAAAAAA4D8CAAAAjAAAAAAAAAAAAAAAW5vV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n5uY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DQAABonAADWRQAAVykAABAAAAAmAAAACAAAAL2vAAD/HwAA"/>
              </a:ext>
            </a:extLst>
          </p:cNvSpPr>
          <p:nvPr>
            <p:ph type="sldNum" idx="4"/>
          </p:nvPr>
        </p:nvSpPr>
        <p:spPr>
          <a:xfrm>
            <a:off x="8610600" y="6356350"/>
            <a:ext cx="2741930" cy="363855"/>
          </a:xfrm>
          <a:prstGeom prst="rect">
            <a:avLst/>
          </a:prstGeom>
          <a:noFill/>
          <a:ln>
            <a:noFill/>
          </a:ln>
        </p:spPr>
        <p:txBody>
          <a:bodyPr vert="horz" wrap="square" lIns="90170" tIns="45085" rIns="90170" bIns="45085" numCol="1" spcCol="215900" anchor="ctr">
            <a:prstTxWarp prst="textNoShape">
              <a:avLst/>
            </a:prstTxWarp>
          </a:bodyPr>
          <a:lstStyle>
            <a:lvl1pPr indent="0" defTabSz="914400">
              <a:lnSpc>
                <a:spcPct val="100000"/>
              </a:lnSpc>
              <a:buNone/>
              <a:tabLst>
                <a:tab pos="0" algn="l"/>
              </a:tabLst>
              <a:defRPr lang="en-us" sz="1400" b="0" strike="noStrike" cap="none" spc="0">
                <a:solidFill>
                  <a:srgbClr val="FFFFFF"/>
                </a:solidFill>
                <a:latin typeface="Times New Roman" pitchFamily="1" charset="0"/>
                <a:ea typeface="SimSun" pitchFamily="0" charset="0"/>
                <a:cs typeface="Times New Roman" pitchFamily="1" charset="0"/>
              </a:defRPr>
            </a:lvl1pPr>
          </a:lstStyle>
          <a:p>
            <a:pPr indent="0" defTabSz="914400">
              <a:lnSpc>
                <a:spcPct val="100000"/>
              </a:lnSpc>
              <a:buNone/>
              <a:tabLst>
                <a:tab pos="0" algn="l"/>
              </a:tabLst>
              <a:defRPr lang="en-us"/>
            </a:pPr>
            <a:fld id="{7A24012D-6397-71F7-D99C-95A24FD22FC0}" type="slidenum">
              <a:t/>
            </a:fld>
          </a:p>
        </p:txBody>
      </p:sp>
      <p:sp>
        <p:nvSpPr>
          <p:cNvPr id="4" name="PlaceHolder 3"/>
          <p:cNvSpPr>
            <a:spLocks noGrp="1" noChangeArrowheads="1"/>
            <a:extLst>
              <a:ext uri="smNativeData">
                <pr:smNativeData xmlns:pr="smNativeData" xmlns="smNativeData" val="SMDATA_15_AMeBZxMAAAAlAAAAZAAAAA0AAAAAjgAAAEcAAACOAAAARwAAAAAAAAABAAAAAAAAAAEAAABQAAAAAAAAAAAA4D8AAAAAAADgPwAAAAAAAOA/AAAAAAAA4D8AAAAAAADgPwAAAAAAAOA/AAAAAAAA4D8AAAAAAADgPwAAAAAAAOA/AAAAAAAA4D8CAAAAjAAAAAAAAAAAAAAAW5vV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n5uYKAAAAACgAAAAoAAAAZAAAAGQAAAAAAAAAzMzMAAAAAABQAAAAUAAAAGQAAABkAAAAAAAAABcAAAAUAAAAAAAAAAAAAAD/fwAA/38AAAAAAAAJAAAABAAAAKiQixM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KAUAABonAAAGFgAAVykAABAAAAAmAAAACAAAAL2vAAD/HwAA"/>
              </a:ext>
            </a:extLst>
          </p:cNvSpPr>
          <p:nvPr>
            <p:ph type="dt" idx="2"/>
          </p:nvPr>
        </p:nvSpPr>
        <p:spPr>
          <a:xfrm>
            <a:off x="838200" y="6356350"/>
            <a:ext cx="2741930" cy="363855"/>
          </a:xfrm>
          <a:prstGeom prst="rect">
            <a:avLst/>
          </a:prstGeom>
          <a:noFill/>
          <a:ln>
            <a:noFill/>
          </a:ln>
        </p:spPr>
        <p:txBody>
          <a:bodyPr vert="horz" wrap="square" lIns="90170" tIns="45085" rIns="90170" bIns="45085" numCol="1" spcCol="215900" anchor="ctr">
            <a:prstTxWarp prst="textNoShape">
              <a:avLst/>
            </a:prstTxWarp>
          </a:bodyPr>
          <a:lstStyle>
            <a:lvl1pPr indent="0">
              <a:buNone/>
              <a:defRPr lang="en-us" sz="1400" b="0" strike="noStrike" cap="none" spc="0">
                <a:solidFill>
                  <a:srgbClr val="FFFFFF"/>
                </a:solidFill>
                <a:latin typeface="Times New Roman" pitchFamily="1" charset="0"/>
                <a:ea typeface="SimSun" pitchFamily="0" charset="0"/>
                <a:cs typeface="Times New Roman" pitchFamily="1" charset="0"/>
              </a:defRPr>
            </a:lvl1pPr>
          </a:lstStyle>
          <a:p>
            <a:pPr indent="0">
              <a:buNone/>
              <a:defRPr lang="en-us"/>
            </a:pPr>
            <a:r>
              <a:t>&lt;date/time&gt;</a:t>
            </a:r>
          </a:p>
        </p:txBody>
      </p:sp>
      <p:sp>
        <p:nvSpPr>
          <p:cNvPr id="5" name="PlaceHolder 4"/>
          <p:cNvSpPr>
            <a:spLocks noGrp="1" noChangeArrowheads="1"/>
            <a:extLst>
              <a:ext uri="smNativeData">
                <pr:smNativeData xmlns:pr="smNativeData" xmlns="smNativeData" val="SMDATA_15_AMeBZxMAAAAlAAAAZAAAAA0AAAAAAAAAAAAAAAAAAAAAAAAAAAAAAAABAAAAAAAAAAEAAABQAAAAAAAAAAAA4D8AAAAAAADgPwAAAAAAAOA/AAAAAAAA4D8AAAAAAADgPwAAAAAAAOA/AAAAAAAA4D8AAAAAAADgPwAAAAAAAOA/AAAAAAAA4D8CAAAAjAAAAAAAAAAAAAAAW5vV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n5uYKAAAAACgAAAAoAAAAZAAAAGQAAAAAAAAAzMzMAAAAAABQAAAAUAAAAGQAAABkAAAAAAAAABcAAAAUAAAAAAAAAAAAAAD/fwAA/38AAAAAAAAJAAAABAAAAGiFVgI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wAMAAK8BAAA/RwAAuggAABAAAAAmAAAACAAAAL0vAAD/HwAA"/>
              </a:ext>
            </a:extLst>
          </p:cNvSpPr>
          <p:nvPr>
            <p:ph type="title"/>
          </p:nvPr>
        </p:nvSpPr>
        <p:spPr>
          <a:xfrm>
            <a:off x="609600" y="273685"/>
            <a:ext cx="10972165" cy="1144905"/>
          </a:xfrm>
          <a:prstGeom prst="rect">
            <a:avLst/>
          </a:prstGeom>
          <a:noFill/>
          <a:ln>
            <a:noFill/>
          </a:ln>
        </p:spPr>
        <p:txBody>
          <a:bodyPr vert="horz" wrap="square" lIns="0" tIns="0" rIns="0" bIns="0" numCol="1" spcCol="215900" anchor="ctr">
            <a:prstTxWarp prst="textNoShape">
              <a:avLst/>
            </a:prstTxWarp>
          </a:bodyPr>
          <a:lstStyle/>
          <a:p>
            <a:pPr indent="0" algn="ctr">
              <a:buNone/>
            </a:pPr>
            <a:r>
              <a:rPr lang="en-us" cap="none">
                <a:solidFill>
                  <a:srgbClr val="FFFFFF"/>
                </a:solidFill>
              </a:rPr>
              <a:t>Click to edit the title text format</a:t>
            </a:r>
            <a:endParaRPr lang="en-us" cap="none">
              <a:solidFill>
                <a:srgbClr val="FFFFFF"/>
              </a:solidFill>
            </a:endParaRPr>
          </a:p>
        </p:txBody>
      </p:sp>
      <p:sp>
        <p:nvSpPr>
          <p:cNvPr id="6" name="PlaceHolder 5"/>
          <p:cNvSpPr>
            <a:spLocks noGrp="1" noChangeArrowheads="1"/>
            <a:extLst>
              <a:ext uri="smNativeData">
                <pr:smNativeData xmlns:pr="smNativeData" xmlns="smNativeData" val="SMDATA_15_AMeBZxMAAAAlAAAAZAAAAA0AAAAAAAAAAAAAAAAAAAAAAAAAAAAAAAAAAAAAAAAAAAEAAABQAAAAAAAAAAAA4D8AAAAAAADgPwAAAAAAAOA/AAAAAAAA4D8AAAAAAADgPwAAAAAAAOA/AAAAAAAA4D8AAAAAAADgPwAAAAAAAOA/AAAAAAAA4D8CAAAAjAAAAAAAAAAAAAAAW5vV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n5uY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wAMAAN8JAAA/RwAAViIAABAAAAAmAAAACAAAAL0vAAD/HwAA"/>
              </a:ext>
            </a:extLst>
          </p:cNvSpPr>
          <p:nvPr>
            <p:ph type="body"/>
          </p:nvPr>
        </p:nvSpPr>
        <p:spPr>
          <a:xfrm>
            <a:off x="609600" y="1604645"/>
            <a:ext cx="10972165" cy="3977005"/>
          </a:xfrm>
          <a:prstGeom prst="rect">
            <a:avLst/>
          </a:prstGeom>
          <a:noFill/>
          <a:ln>
            <a:noFill/>
          </a:ln>
        </p:spPr>
        <p:txBody>
          <a:bodyPr vert="horz" wrap="square" lIns="0" tIns="0" rIns="0" bIns="0" numCol="1" spcCol="215900" anchor="t">
            <a:prstTxWarp prst="textNoShape">
              <a:avLst/>
            </a:prstTxWarp>
          </a:bodyPr>
          <a:lstStyle/>
          <a:p>
            <a:pPr marL="431800" indent="-323850">
              <a:spcBef>
                <a:spcPts val="1415"/>
              </a:spcBef>
              <a:buClrTx/>
              <a:buSzPts val="1440"/>
              <a:buFont typeface="Wingdings" pitchFamily="0" charset="2"/>
              <a:buChar char=""/>
            </a:pPr>
            <a:r>
              <a:rPr lang="en-us" cap="none">
                <a:solidFill>
                  <a:srgbClr val="FFFFFF"/>
                </a:solidFill>
              </a:rPr>
              <a:t>Click to edit the outline text format</a:t>
            </a:r>
            <a:endParaRPr lang="en-us" cap="none">
              <a:solidFill>
                <a:srgbClr val="FFFFFF"/>
              </a:solidFill>
            </a:endParaRPr>
          </a:p>
          <a:p>
            <a:pPr lvl="1" marL="864235" indent="-323850">
              <a:spcBef>
                <a:spcPts val="1135"/>
              </a:spcBef>
              <a:buClrTx/>
              <a:buSzPts val="2100"/>
              <a:buFont typeface="Symbol" pitchFamily="1" charset="2"/>
              <a:buChar char=""/>
            </a:pPr>
            <a:r>
              <a:rPr lang="en-us" cap="none">
                <a:solidFill>
                  <a:srgbClr val="FFFFFF"/>
                </a:solidFill>
              </a:rPr>
              <a:t>Second Outline Level</a:t>
            </a:r>
            <a:endParaRPr lang="en-us" cap="none">
              <a:solidFill>
                <a:srgbClr val="FFFFFF"/>
              </a:solidFill>
            </a:endParaRPr>
          </a:p>
          <a:p>
            <a:pPr lvl="2" marL="1296035" indent="-288290">
              <a:spcBef>
                <a:spcPts val="850"/>
              </a:spcBef>
              <a:buClrTx/>
              <a:buSzPts val="1080"/>
              <a:buFont typeface="Wingdings" pitchFamily="0" charset="2"/>
              <a:buChar char=""/>
            </a:pPr>
            <a:r>
              <a:rPr lang="en-us" cap="none">
                <a:solidFill>
                  <a:srgbClr val="FFFFFF"/>
                </a:solidFill>
              </a:rPr>
              <a:t>Third Outline Level</a:t>
            </a:r>
            <a:endParaRPr lang="en-us" cap="none">
              <a:solidFill>
                <a:srgbClr val="FFFFFF"/>
              </a:solidFill>
            </a:endParaRPr>
          </a:p>
          <a:p>
            <a:pPr lvl="3" marL="1727835" indent="-215900">
              <a:spcBef>
                <a:spcPts val="565"/>
              </a:spcBef>
              <a:buClrTx/>
              <a:buSzPts val="1500"/>
              <a:buFont typeface="Symbol" pitchFamily="1" charset="2"/>
              <a:buChar char=""/>
            </a:pPr>
            <a:r>
              <a:rPr lang="en-us" cap="none">
                <a:solidFill>
                  <a:srgbClr val="FFFFFF"/>
                </a:solidFill>
              </a:rPr>
              <a:t>Fourth Outline Level</a:t>
            </a:r>
            <a:endParaRPr lang="en-us" cap="none">
              <a:solidFill>
                <a:srgbClr val="FFFFFF"/>
              </a:solidFill>
            </a:endParaRPr>
          </a:p>
          <a:p>
            <a:pPr lvl="4" marL="2160270" indent="-215900">
              <a:spcBef>
                <a:spcPts val="285"/>
              </a:spcBef>
              <a:buClrTx/>
              <a:buSzPts val="900"/>
              <a:buFont typeface="Wingdings" pitchFamily="0" charset="2"/>
              <a:buChar char=""/>
            </a:pPr>
            <a:r>
              <a:rPr lang="en-us" cap="none">
                <a:solidFill>
                  <a:srgbClr val="FFFFFF"/>
                </a:solidFill>
              </a:rPr>
              <a:t>Fifth Outline Level</a:t>
            </a:r>
            <a:endParaRPr lang="en-us" cap="none">
              <a:solidFill>
                <a:srgbClr val="FFFFFF"/>
              </a:solidFill>
            </a:endParaRPr>
          </a:p>
          <a:p>
            <a:pPr lvl="5" marL="2592070" indent="-215900">
              <a:spcBef>
                <a:spcPts val="285"/>
              </a:spcBef>
              <a:buClrTx/>
              <a:buSzPts val="900"/>
              <a:buFont typeface="Wingdings" pitchFamily="0" charset="2"/>
              <a:buChar char=""/>
            </a:pPr>
            <a:r>
              <a:rPr lang="en-us" cap="none">
                <a:solidFill>
                  <a:srgbClr val="FFFFFF"/>
                </a:solidFill>
              </a:rPr>
              <a:t>Sixth Outline Level</a:t>
            </a:r>
            <a:endParaRPr lang="en-us" cap="none">
              <a:solidFill>
                <a:srgbClr val="FFFFFF"/>
              </a:solidFill>
            </a:endParaRPr>
          </a:p>
          <a:p>
            <a:pPr lvl="6" marL="3023870" indent="-215900">
              <a:spcBef>
                <a:spcPts val="285"/>
              </a:spcBef>
              <a:buClrTx/>
              <a:buSzPts val="900"/>
              <a:buFont typeface="Wingdings" pitchFamily="0" charset="2"/>
              <a:buChar char=""/>
            </a:pPr>
            <a:r>
              <a:rPr lang="en-us" cap="none">
                <a:solidFill>
                  <a:srgbClr val="FFFFFF"/>
                </a:solidFill>
              </a:rPr>
              <a:t>Seventh Outline Level</a:t>
            </a:r>
            <a:endParaRPr lang="en-us" cap="none">
              <a:solidFill>
                <a:srgbClr val="FFFFFF"/>
              </a:solidFill>
            </a:endParaRPr>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hf hdr="0" ftr="0" dt="0"/>
  <p:txStyles>
    <p:titleStyle>
      <a:lvl1pPr marL="0" marR="0" indent="0" algn="ctr" defTabSz="914400">
        <a:lnSpc>
          <a:spcPct val="100000"/>
        </a:lnSpc>
        <a:spcBef>
          <a:spcPts val="0"/>
        </a:spcBef>
        <a:spcAft>
          <a:spcPts val="0"/>
        </a:spcAft>
        <a:buNone/>
        <a:tabLst/>
        <a:defRPr sz="4400" b="0" i="0" u="none" strike="noStrike" kern="1" cap="none" spc="0" baseline="0">
          <a:solidFill>
            <a:schemeClr val="tx2"/>
          </a:solidFill>
          <a:effectLst/>
          <a:latin typeface="Calibri" pitchFamily="2" charset="0"/>
          <a:ea typeface="SimSun" pitchFamily="0" charset="0"/>
          <a:cs typeface="Times New Roman" pitchFamily="1" charset="0"/>
        </a:defRPr>
      </a:lvl1pPr>
      <a:lvl2pPr marL="457200" marR="0" indent="0" algn="l" defTabSz="914400">
        <a:lnSpc>
          <a:spcPct val="100000"/>
        </a:lnSpc>
        <a:spcBef>
          <a:spcPts val="0"/>
        </a:spcBef>
        <a:spcAft>
          <a:spcPts val="0"/>
        </a:spcAft>
        <a:buNone/>
        <a:tabLst/>
        <a:defRPr sz="1800" b="0" i="0" u="none" strike="noStrike" kern="1" cap="none" spc="0" baseline="0">
          <a:solidFill>
            <a:schemeClr val="tx1"/>
          </a:solidFill>
          <a:effectLst/>
          <a:latin typeface="Arial" pitchFamily="2" charset="0"/>
          <a:ea typeface="DejaVu Sans" pitchFamily="2" charset="0"/>
          <a:cs typeface="DejaVu Sans" pitchFamily="2" charset="0"/>
        </a:defRPr>
      </a:lvl2pPr>
      <a:lvl3pPr marL="914400" marR="0" indent="0" algn="l" defTabSz="914400">
        <a:lnSpc>
          <a:spcPct val="100000"/>
        </a:lnSpc>
        <a:spcBef>
          <a:spcPts val="0"/>
        </a:spcBef>
        <a:spcAft>
          <a:spcPts val="0"/>
        </a:spcAft>
        <a:buNone/>
        <a:tabLst/>
        <a:defRPr sz="1800" b="0" i="0" u="none" strike="noStrike" kern="1" cap="none" spc="0" baseline="0">
          <a:solidFill>
            <a:schemeClr val="tx1"/>
          </a:solidFill>
          <a:effectLst/>
          <a:latin typeface="Arial" pitchFamily="2" charset="0"/>
          <a:ea typeface="DejaVu Sans" pitchFamily="2" charset="0"/>
          <a:cs typeface="DejaVu Sans" pitchFamily="2" charset="0"/>
        </a:defRPr>
      </a:lvl3pPr>
      <a:lvl4pPr marL="1371600" marR="0" indent="0" algn="l" defTabSz="914400">
        <a:lnSpc>
          <a:spcPct val="100000"/>
        </a:lnSpc>
        <a:spcBef>
          <a:spcPts val="0"/>
        </a:spcBef>
        <a:spcAft>
          <a:spcPts val="0"/>
        </a:spcAft>
        <a:buNone/>
        <a:tabLst/>
        <a:defRPr sz="1800" b="0" i="0" u="none" strike="noStrike" kern="1" cap="none" spc="0" baseline="0">
          <a:solidFill>
            <a:schemeClr val="tx1"/>
          </a:solidFill>
          <a:effectLst/>
          <a:latin typeface="Arial" pitchFamily="2" charset="0"/>
          <a:ea typeface="DejaVu Sans" pitchFamily="2" charset="0"/>
          <a:cs typeface="DejaVu Sans" pitchFamily="2" charset="0"/>
        </a:defRPr>
      </a:lvl4pPr>
      <a:lvl5pPr marL="1828800" marR="0" indent="0" algn="l" defTabSz="914400">
        <a:lnSpc>
          <a:spcPct val="100000"/>
        </a:lnSpc>
        <a:spcBef>
          <a:spcPts val="0"/>
        </a:spcBef>
        <a:spcAft>
          <a:spcPts val="0"/>
        </a:spcAft>
        <a:buNone/>
        <a:tabLst/>
        <a:defRPr sz="1800" b="0" i="0" u="none" strike="noStrike" kern="1" cap="none" spc="0" baseline="0">
          <a:solidFill>
            <a:schemeClr val="tx1"/>
          </a:solidFill>
          <a:effectLst/>
          <a:latin typeface="Arial" pitchFamily="2" charset="0"/>
          <a:ea typeface="DejaVu Sans" pitchFamily="2" charset="0"/>
          <a:cs typeface="DejaVu Sans" pitchFamily="2" charset="0"/>
        </a:defRPr>
      </a:lvl5pPr>
      <a:lvl6pPr marL="2286000" marR="0" indent="0" algn="l" defTabSz="914400">
        <a:lnSpc>
          <a:spcPct val="100000"/>
        </a:lnSpc>
        <a:spcBef>
          <a:spcPts val="0"/>
        </a:spcBef>
        <a:spcAft>
          <a:spcPts val="0"/>
        </a:spcAft>
        <a:buNone/>
        <a:tabLst/>
        <a:defRPr sz="1800" b="0" i="0" u="none" strike="noStrike" kern="1" cap="none" spc="0" baseline="0">
          <a:solidFill>
            <a:schemeClr val="tx1"/>
          </a:solidFill>
          <a:effectLst/>
          <a:latin typeface="Arial" pitchFamily="2" charset="0"/>
          <a:ea typeface="DejaVu Sans" pitchFamily="2" charset="0"/>
          <a:cs typeface="DejaVu Sans" pitchFamily="2" charset="0"/>
        </a:defRPr>
      </a:lvl6pPr>
      <a:lvl7pPr marL="2743200" marR="0" indent="0" algn="l" defTabSz="914400">
        <a:lnSpc>
          <a:spcPct val="100000"/>
        </a:lnSpc>
        <a:spcBef>
          <a:spcPts val="0"/>
        </a:spcBef>
        <a:spcAft>
          <a:spcPts val="0"/>
        </a:spcAft>
        <a:buNone/>
        <a:tabLst/>
        <a:defRPr sz="1800" b="0" i="0" u="none" strike="noStrike" kern="1" cap="none" spc="0" baseline="0">
          <a:solidFill>
            <a:schemeClr val="tx1"/>
          </a:solidFill>
          <a:effectLst/>
          <a:latin typeface="Arial" pitchFamily="2" charset="0"/>
          <a:ea typeface="DejaVu Sans" pitchFamily="2" charset="0"/>
          <a:cs typeface="DejaVu Sans" pitchFamily="2" charset="0"/>
        </a:defRPr>
      </a:lvl7pPr>
      <a:lvl8pPr marL="3200400" marR="0" indent="0" algn="l" defTabSz="914400">
        <a:lnSpc>
          <a:spcPct val="100000"/>
        </a:lnSpc>
        <a:spcBef>
          <a:spcPts val="0"/>
        </a:spcBef>
        <a:spcAft>
          <a:spcPts val="0"/>
        </a:spcAft>
        <a:buNone/>
        <a:tabLst/>
        <a:defRPr sz="1800" b="0" i="0" u="none" strike="noStrike" kern="1" cap="none" spc="0" baseline="0">
          <a:solidFill>
            <a:schemeClr val="tx1"/>
          </a:solidFill>
          <a:effectLst/>
          <a:latin typeface="Arial" pitchFamily="2" charset="0"/>
          <a:ea typeface="DejaVu Sans" pitchFamily="2" charset="0"/>
          <a:cs typeface="DejaVu Sans" pitchFamily="2" charset="0"/>
        </a:defRPr>
      </a:lvl8pPr>
      <a:lvl9pPr marL="3657600" marR="0" indent="0" algn="l" defTabSz="914400">
        <a:lnSpc>
          <a:spcPct val="100000"/>
        </a:lnSpc>
        <a:spcBef>
          <a:spcPts val="0"/>
        </a:spcBef>
        <a:spcAft>
          <a:spcPts val="0"/>
        </a:spcAft>
        <a:buNone/>
        <a:tabLst/>
        <a:defRPr sz="1800" b="0" i="0" u="none" strike="noStrike" kern="1" cap="none" spc="0" baseline="0">
          <a:solidFill>
            <a:schemeClr val="tx1"/>
          </a:solidFill>
          <a:effectLst/>
          <a:latin typeface="Arial" pitchFamily="2" charset="0"/>
          <a:ea typeface="DejaVu Sans" pitchFamily="2" charset="0"/>
          <a:cs typeface="DejaVu Sans" pitchFamily="2" charset="0"/>
        </a:defRPr>
      </a:lvl9pPr>
    </p:titleStyle>
    <p:bodyStyle>
      <a:lvl1pPr marL="342900" marR="0" indent="-342900" algn="l" defTabSz="914400">
        <a:lnSpc>
          <a:spcPct val="100000"/>
        </a:lnSpc>
        <a:spcBef>
          <a:spcPts val="0"/>
        </a:spcBef>
        <a:spcAft>
          <a:spcPts val="0"/>
        </a:spcAft>
        <a:buClrTx/>
        <a:buSzTx/>
        <a:buFontTx/>
        <a:buChar char="•"/>
        <a:tabLst/>
        <a:defRPr sz="3200" b="0" i="0" u="none" strike="noStrike" kern="1" cap="none" spc="0" baseline="0">
          <a:solidFill>
            <a:schemeClr val="tx1"/>
          </a:solidFill>
          <a:effectLst/>
          <a:latin typeface="Calibri" pitchFamily="2" charset="0"/>
          <a:ea typeface="SimSun" pitchFamily="0" charset="0"/>
          <a:cs typeface="Times New Roman" pitchFamily="1" charset="0"/>
        </a:defRPr>
      </a:lvl1pPr>
      <a:lvl2pPr marL="742950" marR="0" indent="-285750" algn="l" defTabSz="914400">
        <a:lnSpc>
          <a:spcPct val="100000"/>
        </a:lnSpc>
        <a:spcBef>
          <a:spcPts val="0"/>
        </a:spcBef>
        <a:spcAft>
          <a:spcPts val="0"/>
        </a:spcAft>
        <a:buClrTx/>
        <a:buSzTx/>
        <a:buFontTx/>
        <a:buChar char="–"/>
        <a:tabLst/>
        <a:defRPr sz="2800" b="0" i="0" u="none" strike="noStrike" kern="1" cap="none" spc="0" baseline="0">
          <a:solidFill>
            <a:schemeClr val="tx1"/>
          </a:solidFill>
          <a:effectLst/>
          <a:latin typeface="Calibri" pitchFamily="2" charset="0"/>
          <a:ea typeface="SimSun" pitchFamily="0" charset="0"/>
          <a:cs typeface="Times New Roman" pitchFamily="1" charset="0"/>
        </a:defRPr>
      </a:lvl2pPr>
      <a:lvl3pPr marL="1143000" marR="0" indent="-228600" algn="l" defTabSz="914400">
        <a:lnSpc>
          <a:spcPct val="100000"/>
        </a:lnSpc>
        <a:spcBef>
          <a:spcPts val="0"/>
        </a:spcBef>
        <a:spcAft>
          <a:spcPts val="0"/>
        </a:spcAft>
        <a:buClrTx/>
        <a:buSzTx/>
        <a:buFontTx/>
        <a:buChar char="•"/>
        <a:tabLst/>
        <a:defRPr sz="2400" b="0" i="0" u="none" strike="noStrike" kern="1" cap="none" spc="0" baseline="0">
          <a:solidFill>
            <a:schemeClr val="tx1"/>
          </a:solidFill>
          <a:effectLst/>
          <a:latin typeface="Calibri" pitchFamily="2" charset="0"/>
          <a:ea typeface="SimSun" pitchFamily="0" charset="0"/>
          <a:cs typeface="Times New Roman" pitchFamily="1" charset="0"/>
        </a:defRPr>
      </a:lvl3pPr>
      <a:lvl4pPr marL="1600200" marR="0" indent="-228600" algn="l" defTabSz="914400">
        <a:lnSpc>
          <a:spcPct val="100000"/>
        </a:lnSpc>
        <a:spcBef>
          <a:spcPts val="0"/>
        </a:spcBef>
        <a:spcAft>
          <a:spcPts val="0"/>
        </a:spcAft>
        <a:buClrTx/>
        <a:buSzTx/>
        <a:buFontTx/>
        <a:buChar char="–"/>
        <a:tabLst/>
        <a:defRPr sz="2000" b="0" i="0" u="none" strike="noStrike" kern="1" cap="none" spc="0" baseline="0">
          <a:solidFill>
            <a:schemeClr val="tx1"/>
          </a:solidFill>
          <a:effectLst/>
          <a:latin typeface="Calibri" pitchFamily="2" charset="0"/>
          <a:ea typeface="SimSun" pitchFamily="0" charset="0"/>
          <a:cs typeface="Times New Roman" pitchFamily="1" charset="0"/>
        </a:defRPr>
      </a:lvl4pPr>
      <a:lvl5pPr marL="2057400" marR="0" indent="-228600" algn="l" defTabSz="914400">
        <a:lnSpc>
          <a:spcPct val="100000"/>
        </a:lnSpc>
        <a:spcBef>
          <a:spcPts val="0"/>
        </a:spcBef>
        <a:spcAft>
          <a:spcPts val="0"/>
        </a:spcAft>
        <a:buClrTx/>
        <a:buSzTx/>
        <a:buFontTx/>
        <a:buChar char="»"/>
        <a:tabLst/>
        <a:defRPr sz="2000" b="0" i="0" u="none" strike="noStrike" kern="1" cap="none" spc="0" baseline="0">
          <a:solidFill>
            <a:schemeClr val="tx1"/>
          </a:solidFill>
          <a:effectLst/>
          <a:latin typeface="Calibri" pitchFamily="2" charset="0"/>
          <a:ea typeface="SimSun" pitchFamily="0" charset="0"/>
          <a:cs typeface="Times New Roman" pitchFamily="1" charset="0"/>
        </a:defRPr>
      </a:lvl5pPr>
      <a:lvl6pPr marL="2514600" marR="0" indent="-228600" algn="l" defTabSz="914400">
        <a:lnSpc>
          <a:spcPct val="100000"/>
        </a:lnSpc>
        <a:spcBef>
          <a:spcPts val="0"/>
        </a:spcBef>
        <a:spcAft>
          <a:spcPts val="0"/>
        </a:spcAft>
        <a:buClrTx/>
        <a:buSzTx/>
        <a:buFontTx/>
        <a:buChar char="•"/>
        <a:tabLst/>
        <a:defRPr sz="2000" b="0" i="0" u="none" strike="noStrike" kern="1" cap="none" spc="0" baseline="0">
          <a:solidFill>
            <a:schemeClr val="tx1"/>
          </a:solidFill>
          <a:effectLst/>
          <a:latin typeface="Calibri" pitchFamily="2" charset="0"/>
          <a:ea typeface="SimSun" pitchFamily="0" charset="0"/>
          <a:cs typeface="Times New Roman" pitchFamily="1" charset="0"/>
        </a:defRPr>
      </a:lvl6pPr>
      <a:lvl7pPr marL="2971800" marR="0" indent="-228600" algn="l" defTabSz="914400">
        <a:lnSpc>
          <a:spcPct val="100000"/>
        </a:lnSpc>
        <a:spcBef>
          <a:spcPts val="0"/>
        </a:spcBef>
        <a:spcAft>
          <a:spcPts val="0"/>
        </a:spcAft>
        <a:buClrTx/>
        <a:buSzTx/>
        <a:buFontTx/>
        <a:buChar char="•"/>
        <a:tabLst/>
        <a:defRPr sz="2000" b="0" i="0" u="none" strike="noStrike" kern="1" cap="none" spc="0" baseline="0">
          <a:solidFill>
            <a:schemeClr val="tx1"/>
          </a:solidFill>
          <a:effectLst/>
          <a:latin typeface="Calibri" pitchFamily="2" charset="0"/>
          <a:ea typeface="SimSun" pitchFamily="0" charset="0"/>
          <a:cs typeface="Times New Roman" pitchFamily="1" charset="0"/>
        </a:defRPr>
      </a:lvl7pPr>
      <a:lvl8pPr marL="3429000" marR="0" indent="-228600" algn="l" defTabSz="914400">
        <a:lnSpc>
          <a:spcPct val="100000"/>
        </a:lnSpc>
        <a:spcBef>
          <a:spcPts val="0"/>
        </a:spcBef>
        <a:spcAft>
          <a:spcPts val="0"/>
        </a:spcAft>
        <a:buClrTx/>
        <a:buSzTx/>
        <a:buFontTx/>
        <a:buChar char="•"/>
        <a:tabLst/>
        <a:defRPr sz="2000" b="0" i="0" u="none" strike="noStrike" kern="1" cap="none" spc="0" baseline="0">
          <a:solidFill>
            <a:schemeClr val="tx1"/>
          </a:solidFill>
          <a:effectLst/>
          <a:latin typeface="Calibri" pitchFamily="2" charset="0"/>
          <a:ea typeface="SimSun" pitchFamily="0" charset="0"/>
          <a:cs typeface="Times New Roman" pitchFamily="1" charset="0"/>
        </a:defRPr>
      </a:lvl8pPr>
      <a:lvl9pPr marL="3886200" marR="0" indent="-228600" algn="l" defTabSz="914400">
        <a:lnSpc>
          <a:spcPct val="100000"/>
        </a:lnSpc>
        <a:spcBef>
          <a:spcPts val="0"/>
        </a:spcBef>
        <a:spcAft>
          <a:spcPts val="0"/>
        </a:spcAft>
        <a:buClrTx/>
        <a:buSzTx/>
        <a:buFontTx/>
        <a:buChar char="•"/>
        <a:tabLst/>
        <a:defRPr sz="2000" b="0" i="0" u="none" strike="noStrike" kern="1" cap="none" spc="0" baseline="0">
          <a:solidFill>
            <a:schemeClr val="tx1"/>
          </a:solidFill>
          <a:effectLst/>
          <a:latin typeface="Calibri" pitchFamily="2" charset="0"/>
          <a:ea typeface="SimSun" pitchFamily="0" charset="0"/>
          <a:cs typeface="Times New Roman" pitchFamily="1" charset="0"/>
        </a:defRPr>
      </a:lvl9pPr>
    </p:bodyStyle>
    <p:otherStyle>
      <a:lvl1pPr marL="0" marR="0" indent="0" algn="l" defTabSz="914400">
        <a:lnSpc>
          <a:spcPct val="100000"/>
        </a:lnSpc>
        <a:spcBef>
          <a:spcPts val="0"/>
        </a:spcBef>
        <a:spcAft>
          <a:spcPts val="0"/>
        </a:spcAft>
        <a:buNone/>
        <a:tabLst/>
        <a:defRPr sz="1800" b="0" i="0" u="none" strike="noStrike" kern="1" cap="none" spc="0" baseline="0">
          <a:solidFill>
            <a:schemeClr val="tx1"/>
          </a:solidFill>
          <a:effectLst/>
          <a:latin typeface="Calibri" pitchFamily="2" charset="0"/>
          <a:ea typeface="SimSun" pitchFamily="0" charset="0"/>
          <a:cs typeface="Times New Roman" pitchFamily="1" charset="0"/>
        </a:defRPr>
      </a:lvl1pPr>
      <a:lvl2pPr marL="457200" marR="0" indent="0" algn="l" defTabSz="914400">
        <a:lnSpc>
          <a:spcPct val="100000"/>
        </a:lnSpc>
        <a:spcBef>
          <a:spcPts val="0"/>
        </a:spcBef>
        <a:spcAft>
          <a:spcPts val="0"/>
        </a:spcAft>
        <a:buNone/>
        <a:tabLst/>
        <a:defRPr sz="1800" b="0" i="0" u="none" strike="noStrike" kern="1" cap="none" spc="0" baseline="0">
          <a:solidFill>
            <a:schemeClr val="tx1"/>
          </a:solidFill>
          <a:effectLst/>
          <a:latin typeface="Calibri" pitchFamily="2" charset="0"/>
          <a:ea typeface="SimSun" pitchFamily="0" charset="0"/>
          <a:cs typeface="Times New Roman" pitchFamily="1" charset="0"/>
        </a:defRPr>
      </a:lvl2pPr>
      <a:lvl3pPr marL="914400" marR="0" indent="0" algn="l" defTabSz="914400">
        <a:lnSpc>
          <a:spcPct val="100000"/>
        </a:lnSpc>
        <a:spcBef>
          <a:spcPts val="0"/>
        </a:spcBef>
        <a:spcAft>
          <a:spcPts val="0"/>
        </a:spcAft>
        <a:buNone/>
        <a:tabLst/>
        <a:defRPr sz="1800" b="0" i="0" u="none" strike="noStrike" kern="1" cap="none" spc="0" baseline="0">
          <a:solidFill>
            <a:schemeClr val="tx1"/>
          </a:solidFill>
          <a:effectLst/>
          <a:latin typeface="Calibri" pitchFamily="2" charset="0"/>
          <a:ea typeface="SimSun" pitchFamily="0" charset="0"/>
          <a:cs typeface="Times New Roman" pitchFamily="1" charset="0"/>
        </a:defRPr>
      </a:lvl3pPr>
      <a:lvl4pPr marL="1371600" marR="0" indent="0" algn="l" defTabSz="914400">
        <a:lnSpc>
          <a:spcPct val="100000"/>
        </a:lnSpc>
        <a:spcBef>
          <a:spcPts val="0"/>
        </a:spcBef>
        <a:spcAft>
          <a:spcPts val="0"/>
        </a:spcAft>
        <a:buNone/>
        <a:tabLst/>
        <a:defRPr sz="1800" b="0" i="0" u="none" strike="noStrike" kern="1" cap="none" spc="0" baseline="0">
          <a:solidFill>
            <a:schemeClr val="tx1"/>
          </a:solidFill>
          <a:effectLst/>
          <a:latin typeface="Calibri" pitchFamily="2" charset="0"/>
          <a:ea typeface="SimSun" pitchFamily="0" charset="0"/>
          <a:cs typeface="Times New Roman" pitchFamily="1" charset="0"/>
        </a:defRPr>
      </a:lvl4pPr>
      <a:lvl5pPr marL="1828800" marR="0" indent="0" algn="l" defTabSz="914400">
        <a:lnSpc>
          <a:spcPct val="100000"/>
        </a:lnSpc>
        <a:spcBef>
          <a:spcPts val="0"/>
        </a:spcBef>
        <a:spcAft>
          <a:spcPts val="0"/>
        </a:spcAft>
        <a:buNone/>
        <a:tabLst/>
        <a:defRPr sz="1800" b="0" i="0" u="none" strike="noStrike" kern="1" cap="none" spc="0" baseline="0">
          <a:solidFill>
            <a:schemeClr val="tx1"/>
          </a:solidFill>
          <a:effectLst/>
          <a:latin typeface="Calibri" pitchFamily="2" charset="0"/>
          <a:ea typeface="SimSun" pitchFamily="0" charset="0"/>
          <a:cs typeface="Times New Roman" pitchFamily="1" charset="0"/>
        </a:defRPr>
      </a:lvl5pPr>
      <a:lvl6pPr marL="2286000" marR="0" indent="0" algn="l" defTabSz="914400">
        <a:lnSpc>
          <a:spcPct val="100000"/>
        </a:lnSpc>
        <a:spcBef>
          <a:spcPts val="0"/>
        </a:spcBef>
        <a:spcAft>
          <a:spcPts val="0"/>
        </a:spcAft>
        <a:buNone/>
        <a:tabLst/>
        <a:defRPr sz="1800" b="0" i="0" u="none" strike="noStrike" kern="1" cap="none" spc="0" baseline="0">
          <a:solidFill>
            <a:schemeClr val="tx1"/>
          </a:solidFill>
          <a:effectLst/>
          <a:latin typeface="Calibri" pitchFamily="2" charset="0"/>
          <a:ea typeface="SimSun" pitchFamily="0" charset="0"/>
          <a:cs typeface="Times New Roman" pitchFamily="1" charset="0"/>
        </a:defRPr>
      </a:lvl6pPr>
      <a:lvl7pPr marL="2743200" marR="0" indent="0" algn="l" defTabSz="914400">
        <a:lnSpc>
          <a:spcPct val="100000"/>
        </a:lnSpc>
        <a:spcBef>
          <a:spcPts val="0"/>
        </a:spcBef>
        <a:spcAft>
          <a:spcPts val="0"/>
        </a:spcAft>
        <a:buNone/>
        <a:tabLst/>
        <a:defRPr sz="1800" b="0" i="0" u="none" strike="noStrike" kern="1" cap="none" spc="0" baseline="0">
          <a:solidFill>
            <a:schemeClr val="tx1"/>
          </a:solidFill>
          <a:effectLst/>
          <a:latin typeface="Calibri" pitchFamily="2" charset="0"/>
          <a:ea typeface="SimSun" pitchFamily="0" charset="0"/>
          <a:cs typeface="Times New Roman" pitchFamily="1" charset="0"/>
        </a:defRPr>
      </a:lvl7pPr>
      <a:lvl8pPr marL="3200400" marR="0" indent="0" algn="l" defTabSz="914400">
        <a:lnSpc>
          <a:spcPct val="100000"/>
        </a:lnSpc>
        <a:spcBef>
          <a:spcPts val="0"/>
        </a:spcBef>
        <a:spcAft>
          <a:spcPts val="0"/>
        </a:spcAft>
        <a:buNone/>
        <a:tabLst/>
        <a:defRPr sz="1800" b="0" i="0" u="none" strike="noStrike" kern="1" cap="none" spc="0" baseline="0">
          <a:solidFill>
            <a:schemeClr val="tx1"/>
          </a:solidFill>
          <a:effectLst/>
          <a:latin typeface="Calibri" pitchFamily="2" charset="0"/>
          <a:ea typeface="SimSun" pitchFamily="0" charset="0"/>
          <a:cs typeface="Times New Roman" pitchFamily="1" charset="0"/>
        </a:defRPr>
      </a:lvl8pPr>
      <a:lvl9pPr marL="3657600" marR="0" indent="0" algn="l" defTabSz="914400">
        <a:lnSpc>
          <a:spcPct val="100000"/>
        </a:lnSpc>
        <a:spcBef>
          <a:spcPts val="0"/>
        </a:spcBef>
        <a:spcAft>
          <a:spcPts val="0"/>
        </a:spcAft>
        <a:buNone/>
        <a:tabLst/>
        <a:defRPr sz="1800" b="0" i="0" u="none" strike="noStrike" kern="1" cap="none" spc="0" baseline="0">
          <a:solidFill>
            <a:schemeClr val="tx1"/>
          </a:solidFill>
          <a:effectLst/>
          <a:latin typeface="Calibri" pitchFamily="2" charset="0"/>
          <a:ea typeface="SimSun" pitchFamily="0" charset="0"/>
          <a:cs typeface="Times New Roman" pitchFamily="1" charset="0"/>
        </a:defRPr>
      </a:lvl9pPr>
    </p:otherStyle>
  </p:txStyles>
</p:sldMaster>
</file>

<file path=ppt/slides/_rels/slide1.xml.rels><?xml version="1.0" encoding="UTF-8" standalone="yes" ?>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jpeg"/></Relationships>
</file>

<file path=ppt/slides/_rels/slide2.xml.rels><?xml version="1.0" encoding="UTF-8" standalone="yes" ?>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2.jpeg"/></Relationships>
</file>

<file path=ppt/slides/_rels/slide3.xml.rels><?xml version="1.0" encoding="UTF-8" standalone="yes" ?>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3.png"/><Relationship Id="rId4" Type="http://schemas.openxmlformats.org/officeDocument/2006/relationships/image" Target="../media/image4.png"/></Relationships>
</file>

<file path=ppt/slides/_rels/slide4.xml.rels><?xml version="1.0" encoding="UTF-8" standalone="yes" ?>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2.jpeg"/><Relationship Id="rId4" Type="http://schemas.openxmlformats.org/officeDocument/2006/relationships/image" Target="../media/image5.png"/></Relationships>
</file>

<file path=ppt/slides/slide1.xml><?xml version="1.0" encoding="utf-8"?>
<p:sld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mc:Ignorable="p14">
  <p:cSld>
    <p:spTree>
      <p:nvGrpSpPr>
        <p:cNvPr id="1" name=""/>
        <p:cNvGrpSpPr/>
        <p:nvPr/>
      </p:nvGrpSpPr>
      <p:grpSpPr>
        <a:xfrm>
          <a:off x="0" y="0"/>
          <a:ext cx="0" cy="0"/>
          <a:chOff x="0" y="0"/>
          <a:chExt cx="0" cy="0"/>
        </a:xfrm>
      </p:grpSpPr>
      <p:sp>
        <p:nvSpPr>
          <p:cNvPr id="2" name="AutoShape1"/>
          <p:cNvSpPr>
            <a:extLst>
              <a:ext uri="smNativeData">
                <pr:smNativeData xmlns:pr="smNativeData" xmlns="smNativeData" val="SMDATA_15_AMeBZxMAAAAlAAAAZQAAAA8BAAAAkAAAAEgAAACQAAAASAAAAAAAAAAAAAAAAAAAAAEAAABQAAAAVlVVVVVV1T8AAAAAAADgPwAAAAAAAOA/AAAAAAAA4D8AAAAAAADgPwAAAAAAAOA/AAAAAAAA4D8AAAAAAADgPwAAAAAAAOA/AAAAAAAA4D8CAAAAjAAAAAEAAAAAAAAAADMzAP///wg+AAAAAAAAAAAAAAAAAAAAAAAAAAAAAAAAAAAAZAAAAAEAAABAAAAAAAAAAAAAAAAAAAAAAAAAAAAAAAAAAAAAAAAAAAAAAAAAAAAAAAAAAAAAAAAAAAAAAAAAAAAAAAAAAAAAAAAAAAAAAAAAAAAAAAAAAAAAAAAAAAAAFAAAADwAAAABAAAAAAAAAPD/+QAUAAAAAQAAABQAAAAUAAAAFAAAAAEAAAAAAAAAZAAAAGQAAAAAAAAAZAAAAGQAAAAVAAAAYAAAAAAAAAAAAAAADwAAACADAAAAAAAAAAAAAAEAAACgMgAAVgcAAKr4//8BAAAAf39/AAEAAABkAAAAAAAAABQAAABAHwAAAAAAACYAAAAAAAAAwOD//wAAAAAmAAAAZAAAABYAAABMAAAAAAAAAAAAAAAEAAAAAAAAAAEAAADn5uYKAAAAACgAAAAoAAAAZAAAAGQAAAAAAAAAzMzMAAAAAABQAAAAUAAAAGQAAABkAAAAAAAAABcAAAAUAAAAAAAAAAAAAAD/fwAA/38AAAAAAAAJAAAABAAAAKgmfhMeAAAAaAAAAAAAAAAAAAAAAAAAAAAAAAAAAAAAECcAABAnAAAAAAAAAAAAAAAAAAAAAAAAAAAAAAAAAAAAAAAAe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DMzAP///wEAAAAAAAAAAAAAAAAAAAAAAAAAAAAAAAAAAAAAAAAAAPD/+QB/f38A5+bmA8zMzADAwP8Af39/AAAAAAAAAAAAAAAAAAAAAAAAAAAAIQAAABgAAAAUAAAAAAAAAGAAAADVSAAAXAwAABAAAAAmAAAACAAAAP//////////"/>
              </a:ext>
            </a:extLst>
          </p:cNvSpPr>
          <p:nvPr/>
        </p:nvSpPr>
        <p:spPr>
          <a:xfrm>
            <a:off x="0" y="60960"/>
            <a:ext cx="11839575" cy="1948180"/>
          </a:xfrm>
          <a:prstGeom prst="roundRect">
            <a:avLst>
              <a:gd name="adj" fmla="val 16667"/>
            </a:avLst>
          </a:prstGeom>
          <a:solidFill>
            <a:srgbClr val="003333">
              <a:alpha val="38000"/>
            </a:srgbClr>
          </a:solidFill>
          <a:ln w="12700" cap="flat" cmpd="sng" algn="ctr">
            <a:solidFill>
              <a:srgbClr val="F0FFF9"/>
            </a:solidFill>
            <a:prstDash val="solid"/>
            <a:headEnd type="none"/>
            <a:tailEnd type="none"/>
          </a:ln>
          <a:effectLst>
            <a:softEdge rad="76200"/>
          </a:effectLst>
        </p:spPr>
      </p:sp>
      <p:sp>
        <p:nvSpPr>
          <p:cNvPr id="3" name="TextArtObject1"/>
          <p:cNvSpPr>
            <a:extLst>
              <a:ext uri="smNativeData">
                <pr:smNativeData xmlns:pr="smNativeData" xmlns="smNativeData" val="SMDATA_16_AMeBZxMAAAAlAAAAEAAAAA0BAAAAkAAAAEgAAACQAAAASAAAAAAAAAAAAAAAAAAAAAEAAABQAAAADLpyQX13hr8zMzMzMzPTPwAAAAAAAOA/AAAAAAAA4D8AAAAAAADgPwAAAAAAAOA/AAAAAAAA4D8AAAAAAADgPwAAAAAAAOA/AAAAAAAA4D8CAAAAjAAAAAEAAAACAAAAADMzAAAAAAAAAAAAAAAAAF2UzqgC5VBMkyBPu1HbdKYAAAAAeAAAAAEAAABAAAAAAAAAAAAAAAAAAAAAAAAAAAAAAAAAAAAAAAAAAAAAAAAAAAAAAAAAAAAAAAAAAAAAAAAAAAAAAAAAAAAAAAAAAAAAAAAAAAAAAAAAAAAAAAAAAAAAFAAAADwAAAABAAAAAAAAAAAAAAABAAAAAQAAACMAAAAjAAAAIwAAAB4AAAAAAAAAZAAAAGQAAAAAAAAAZAAAAGQAAAAVAAAAYAAAAAEAAAAAAAAAAAAAAJABAAD4+P//KAoAAAEAAAD///9/AAAAAAAAAAAAAAAA//nEAAEAAABkAAAAAAAAABQAAABD4f//AAAAACwAAAAAAAAAvR4AAAAAAAAYAAAAZAAAABYAAABMAAAAAAAAAAAAAAAHAAAAAAAAAAEAAADH39MAAAAAACEAAAAU////fQAAAH0AAAAAAAAAzMzMAAAAAABQAAAAUAAAAGQAAABkAAAAAAAAAAYAAABRAAAAQgBvAG8AawAgAEEAbgB0AGkAcQB1AGEAAAB0AHkAbABlAAAAAAAAAAAAAAAAAAAAVgAAAAQAAAA8wUsSpD4fChAOAAABAAAAAGQAAABkAAAAFwAAABQAAADWIwAAkxIAANYjAACTEgAAAAAAAAkAAAAEAAAAAHwbAB4AAABoAAAAAAAAAAAAAAAAAAAAAAAAAAAAAAAQJwAAECcAAAAAAAAAAAAAAAAAAAAAAAAAAAAAAAAAAAAAAAAAAAAAFAAAAGQAAADv9uoAAAAAAGQAAAAyAAAAAAAAAGQAAAAAAAAAf39/AAoAAAAiAAAAGAAAAAAAAAAAAAAAAAAAAAAAAAAAAAAAAAAAACQAAAAkAAAAAQAAAAcAAAAAAAAAAAAAAAEAAAAAMzMAkAEAAAEAAAD/+cQAJQAAAFgAAAABAAAAAAAAAAAAAAAAAAAAAAAAAAAAAAAAAAAAAAAAAAAAAAAAAAAAAAAAABwAAAAAAAAAoIYBAMB6EABAyTEBkH9JAQ0AAAABAAAAAAAAAAAAAAAAAAAAHwAAAFQAAAAAMzMAAAAAAAAAAAAAAAAAAAAAAAAAAAAAAAAAAAAAAAAAAAAAAAAAAAAAAP/5xADH39MAzMzMAO/26gB/f38AAAAAAAAAAAAAAAAAAAAAAAAAAAAhAAAAGAAAABQAAAAEAAAAvAEAAA5KAACUCwAAEAAAACYAAAAIAAAA//////////8="/>
              </a:ext>
            </a:extLst>
          </p:cNvSpPr>
          <p:nvPr/>
        </p:nvSpPr>
        <p:spPr>
          <a:xfrm rot="468304">
            <a:off x="2540" y="281940"/>
            <a:ext cx="12035790" cy="1600200"/>
          </a:xfrm>
          <a:prstGeom prst="rect">
            <a:avLst/>
          </a:prstGeom>
        </p:spPr>
        <p:txBody>
          <a:bodyPr wrap="none" fromWordArt="1">
            <a:prstTxWarp prst="textPlain">
              <a:avLst>
                <a:gd name="adj" fmla="val 49451"/>
              </a:avLst>
            </a:prstTxWarp>
            <a:spAutoFit/>
            <a:scene3d>
              <a:camera prst="orthographicFront"/>
              <a:lightRig rig="threePt" dir="t"/>
            </a:scene3d>
            <a:sp3d extrusionH="254000" prstMaterial="warmMatte">
              <a:extrusionClr>
                <a:srgbClr val="FFF9C4"/>
              </a:extrusionClr>
              <a:contourClr>
                <a:srgbClr val="003333"/>
              </a:contourClr>
            </a:sp3d>
          </a:bodyPr>
          <a:lstStyle/>
          <a:p>
            <a:pPr algn="ctr"/>
            <a:r>
              <a:rPr sz="3600">
                <a:ln w="635" cap="flat" cmpd="sng" algn="ctr">
                  <a:solidFill>
                    <a:srgbClr val="000000"/>
                  </a:solidFill>
                  <a:prstDash val="solid"/>
                  <a:headEnd type="none"/>
                  <a:tailEnd type="none"/>
                </a:ln>
                <a:blipFill>
                  <a:blip r:embed="rId3"/>
                  <a:srcRect/>
                  <a:tile sx="100000" sy="100000" algn="tl"/>
                </a:blipFill>
                <a:effectLst>
                  <a:glow rad="63500">
                    <a:srgbClr val="EFF6EA">
                      <a:alpha val="40000"/>
                    </a:srgbClr>
                  </a:glow>
                </a:effectLst>
                <a:latin typeface="Book Antiqua"/>
              </a:rPr>
              <a:t>Memento Mori</a:t>
            </a:r>
          </a:p>
        </p:txBody>
      </p:sp>
    </p:spTree>
  </p:cSld>
  <p:clrMapOvr>
    <a:masterClrMapping/>
  </p:clrMapOvr>
  <p:timing>
    <p:tnLst>
      <p:par>
        <p:cTn id="1" dur="indefinite" restart="never" nodeType="tmRoot"/>
      </p:par>
    </p:tnLst>
  </p:timing>
</p:sld>
</file>

<file path=ppt/slides/slide2.xml><?xml version="1.0" encoding="utf-8"?>
<p:sld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mc:Ignorable="p14">
  <p:cSld>
    <p:spTree>
      <p:nvGrpSpPr>
        <p:cNvPr id="1" name=""/>
        <p:cNvGrpSpPr/>
        <p:nvPr/>
      </p:nvGrpSpPr>
      <p:grpSpPr>
        <a:xfrm>
          <a:off x="0" y="0"/>
          <a:ext cx="0" cy="0"/>
          <a:chOff x="0" y="0"/>
          <a:chExt cx="0" cy="0"/>
        </a:xfrm>
      </p:grpSpPr>
      <p:sp>
        <p:nvSpPr>
          <p:cNvPr id="2" name="AutoShape1"/>
          <p:cNvSpPr>
            <a:extLst>
              <a:ext uri="smNativeData">
                <pr:smNativeData xmlns:pr="smNativeData" xmlns="smNativeData" val="SMDATA_15_AMeBZxMAAAAlAAAAZAAAAA8BAAAAkAAAAEgAAACQAAAASAAAAAAAAAAAAAAAAAAAAAEAAABQAAAAVlVVVVVV1T8AAAAAAADgPwAAAAAAAOA/AAAAAAAA4D8AAAAAAADgPwAAAAAAAOA/AAAAAAAA4D8AAAAAAADgPwAAAAAAAOA/AAAAAAAA4D8CAAAAjAAAAAEAAAAAAAAAAAAACf///wg+AAAAAAAAAAAAAAAAAAAAAAAAAAAAAAAAAAAAZAAAAAEAAABAAAAAAAAAAAAAAAAAAAAAAAAAAAAAAAAAAAAAAAAAAAAAAAAAAAAAAAAAAAAAAAAAAAAAAAAAAAAAAAAAAAAAAAAAAAAAAAAAAAAAAAAAAAAAAAAAAAAAFAAAADwAAAABAAAAAAAAAPD/+QAUAAAAAQAAABQAAAAUAAAAFAAAAAEAAAAAAAAAZAAAAGQAAAAAAAAAZAAAAGQAAAAVAAAAYAAAAAAAAAAAAAAADwAAACADAAAAAAAAAAAAAAEAAACgMgAAVgcAAKr4//8BAAAAf39/AAEAAABkAAAAAAAAABQAAABAHwAAAAAAACYAAAAAAAAAwOD//wAAAAAmAAAAZAAAABYAAABMAAAAAAAAAAAAAAAEAAAAAAAAAAEAAADn5uYKAAAAACgAAAAoAAAAZAAAAGQAAAAAAAAAzMzMAAAAAABQAAAAUAAAAGQAAABkAAAAAAAAABcAAAAUAAAAAAAAAAAAAAD/fwAA/38AAAAAAAAJAAAABAAAAChQERIeAAAAaAAAAAAAAAAAAAAAAAAAAAAAAAAAAAAAECcAABAnAAAAAAAAAAAAAAAAAAAAAAAAAAAAAAAAAAAAAAAAe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Av///wEAAAAAAAAAAAAAAAAAAAAAAAAAAAAAAAAAAAAAAAAAAPD/+QB/f38A5+bmA8zMzADAwP8Af39/AAAAAAAAAAAAAAAAAAAAAAAAAAAAIQAAABgAAAAUAAAA4gAAAIIdAAC3SQAAfikAABAAAAAmAAAACAAAAP//////////"/>
              </a:ext>
            </a:extLst>
          </p:cNvSpPr>
          <p:nvPr/>
        </p:nvSpPr>
        <p:spPr>
          <a:xfrm>
            <a:off x="143510" y="4796790"/>
            <a:ext cx="11839575" cy="1948180"/>
          </a:xfrm>
          <a:prstGeom prst="rect">
            <a:avLst/>
          </a:prstGeom>
          <a:solidFill>
            <a:schemeClr val="tx1">
              <a:alpha val="38000"/>
            </a:schemeClr>
          </a:solidFill>
          <a:ln w="12700" cap="flat" cmpd="sng" algn="ctr">
            <a:solidFill>
              <a:srgbClr val="F0FFF9"/>
            </a:solidFill>
            <a:prstDash val="solid"/>
            <a:headEnd type="none"/>
            <a:tailEnd type="none"/>
          </a:ln>
          <a:effectLst>
            <a:softEdge rad="76200"/>
          </a:effectLst>
        </p:spPr>
      </p:sp>
      <p:sp>
        <p:nvSpPr>
          <p:cNvPr id="3" name="TextArtObject1"/>
          <p:cNvSpPr>
            <a:extLst>
              <a:ext uri="smNativeData">
                <pr:smNativeData xmlns:pr="smNativeData" xmlns="smNativeData" val="SMDATA_16_AMeBZxMAAAAlAAAAEAAAAA0BAAAAkAAAAEgAAACQAAAASAAAAAAAAAAAAAAAAAAAAAEAAABQAAAADLpyQX13hr8zMzMzMzPTPwAAAAAAAOA/AAAAAAAA4D8AAAAAAADgPwAAAAAAAOA/AAAAAAAA4D8AAAAAAADgPwAAAAAAAOA/AAAAAAAA4D8CAAAAjAAAAAEAAAACAAAAADMzAAAAAAAAAAAAAAAAAF2UzqgC5VBMkyBPu1HbdKYAAAAAeAAAAAEAAABAAAAAAAAAAAAAAAAAAAAAAAAAAAAAAAAAAAAAAAAAAAAAAAAAAAAAAAAAAAAAAAAAAAAAAAAAAAAAAAAAAAAAAAAAAAAAAAAAAAAAAAAAAAAAAAAAAAAAFAAAADwAAAABAAAAAAAAAAAAAAABAAAAAQAAACMAAAAjAAAAIwAAAB4AAAAAAAAAZAAAAGQAAAAAAAAAZAAAAGQAAAAVAAAAYAAAAAEAAAAAAAAAAAAAAJABAAD4+P//KAoAAAEAAAD///9/AAAAAAAAAAAAAAAA//nEAAEAAABkAAAAAAAAABQAAABD4f//AAAAACwAAAAAAAAAvR4AAAAAAAAYAAAAZAAAABYAAABMAAAAAAAAAAAAAAAHAAAAAAAAAAEAAADH39MAAAAAACEAAAAU////fQAAAH0AAAAAAAAAzMzMAAAAAABQAAAAUAAAAGQAAABkAAAAAAAAAAYAAABRAAAAQgBvAG8AawAgAEEAbgB0AGkAcQB1AGEAAAB0AHkAbABlAAAAAAAAAAAAAAAAAAAAVgAAAAQAAAA8wUsSpD4fChAOAAABAAAAAGQAAABkAAAAFwAAABQAAADWIwAAkxIAANYjAACTEgAAAAAAAAkAAAAEAAAAAAAAAB4AAABoAAAAAAAAAAAAAAAAAAAAAAAAAAAAAAAQJwAAECcAAAAAAAAAAAAAAAAAAAAAAAAAAAAAAAAAAAAAAAAAAAAAFAAAAGQAAADv9uoAAAAAAGQAAAAyAAAAAAAAAGQAAAAAAAAAf39/AAoAAAAiAAAAGAAAAAAAAAAAAAAAAAAAAAAAAAAAAAAAAAAAACQAAAAkAAAAAQAAAAcAAAAAAAAAAAAAAAEAAAAAMzMAkAEAAAEAAAD/+cQAJQAAAFgAAAABAAAAAAAAAAAAAAAAAAAAAAAAAAAAAAAAAAAAAAAAAAAAAAAAAAAAAAAAABwAAAAAAAAAoIYBAMB6EABAyTEBkH9JAQ0AAAABAAAAAAAAAAAAAAAAAAAAHwAAAFQAAAAAMzMAAAAAAAAAAAAAAAAAAAAAAAAAAAAAAAAAAAAAAAAAAAAAAAAAAAAAAP/5xADH39MAzMzMAO/26gB/f38AAAAAAAAAAAAAAAAAAAAAAAAAAAAhAAAAGAAAABQAAAAEAAAAvAEAAA5KAACUCwAAEAAAACYAAAAIAAAA//////////8="/>
              </a:ext>
            </a:extLst>
          </p:cNvSpPr>
          <p:nvPr/>
        </p:nvSpPr>
        <p:spPr>
          <a:xfrm rot="468304">
            <a:off x="2540" y="281940"/>
            <a:ext cx="12035790" cy="1600200"/>
          </a:xfrm>
          <a:prstGeom prst="rect">
            <a:avLst/>
          </a:prstGeom>
        </p:spPr>
        <p:txBody>
          <a:bodyPr wrap="none" fromWordArt="1">
            <a:prstTxWarp prst="textPlain">
              <a:avLst>
                <a:gd name="adj" fmla="val 49451"/>
              </a:avLst>
            </a:prstTxWarp>
            <a:spAutoFit/>
            <a:scene3d>
              <a:camera prst="orthographicFront"/>
              <a:lightRig rig="threePt" dir="t"/>
            </a:scene3d>
            <a:sp3d extrusionH="254000" prstMaterial="warmMatte">
              <a:extrusionClr>
                <a:srgbClr val="FFF9C4"/>
              </a:extrusionClr>
              <a:contourClr>
                <a:srgbClr val="003333"/>
              </a:contourClr>
            </a:sp3d>
          </a:bodyPr>
          <a:lstStyle/>
          <a:p>
            <a:pPr algn="ctr"/>
            <a:r>
              <a:rPr sz="3600">
                <a:ln w="635" cap="flat" cmpd="sng" algn="ctr">
                  <a:solidFill>
                    <a:srgbClr val="000000"/>
                  </a:solidFill>
                  <a:prstDash val="solid"/>
                  <a:headEnd type="none"/>
                  <a:tailEnd type="none"/>
                </a:ln>
                <a:blipFill>
                  <a:blip r:embed="rId3"/>
                  <a:srcRect/>
                  <a:tile sx="100000" sy="100000" algn="tl"/>
                </a:blipFill>
                <a:effectLst>
                  <a:glow rad="63500">
                    <a:srgbClr val="EFF6EA">
                      <a:alpha val="40000"/>
                    </a:srgbClr>
                  </a:glow>
                </a:effectLst>
                <a:latin typeface="Book Antiqua"/>
              </a:rPr>
              <a:t>Memento Mori</a:t>
            </a:r>
          </a:p>
        </p:txBody>
      </p:sp>
      <p:sp>
        <p:nvSpPr>
          <p:cNvPr id="4" name="TextArtObject2"/>
          <p:cNvSpPr>
            <a:extLst>
              <a:ext uri="smNativeData">
                <pr:smNativeData xmlns:pr="smNativeData" xmlns="smNativeData" val="SMDATA_16_AMeBZxMAAAAlAAAAEAAAAA0BAAAAkAAAAEgAAACQAAAASAAAAAAAAAAAAAAAAAAAAAEAAABQAAAADLpyQX13hr8zMzMzMzPTPwAAAAAAAOA/AAAAAAAA4D8AAAAAAADgPwAAAAAAAOA/AAAAAAAA4D8AAAAAAADgPwAAAAAAAOA/AAAAAAAA4D8CAAAAjAAAAAEAAAACAAAAADMzAAAAAAAAAAAAAAAAAF2UzqgC5VBMkyBPu1HbdKYAAAAAeAAAAAEAAABAAAAAAAAAAAAAAAAAAAAAAAAAAAAAAAAAAAAAAAAAAAAAAAAAAAAAAAAAAAAAAAAAAAAAAAAAAAAAAAAAAAAAAAAAAAAAAAAAAAAAAAAAAAAAAAAAAAAAFAAAADwAAAABAAAAAAAAAAAAAAABAAAAAQAAACMAAAAjAAAAIwAAAB4AAAAAAAAAZAAAAGQAAAAAAAAAZAAAAGQAAAAVAAAAYAAAAAEAAAAAAAAAAAAAAJABAAD4+P//KAoAAAEAAAD///9/AAAAAAAAAAAAAAAA//nEAAEAAABkAAAAAAAAABQAAABD4f//AAAAACwAAAAAAAAAvR4AAAAAAAAYAAAAZAAAABYAAABMAAAAAAAAAAAAAAAHAAAAAAAAAAEAAADH39MAAAAAACEAAAAU////fQAAAH0AAAAAAAAAzMzMAAAAAABQAAAAUAAAAGQAAABkAAAAAAAAAAYAAABRAAAAQgBvAG8AawAgAEEAbgB0AGkAcQB1AGEAAAB0AHkAbABlAAAAAAAAAAAAAAAAAAAAVgAAAAQAAAA8wUsSpD4fChAOAAABAAAAAGQAAABkAAAAFwAAABQAAADWIwAAkxIAANYjAACTEgAAAAAAAAkAAAAEAAAA6HJtER4AAABoAAAAAAAAAAAAAAAAAAAAAAAAAAAAAAAQJwAAECcAAAAAAAAAAAAAAAAAAAAAAAAAAAAAAAAAAAAAAAAAAAAAFAAAAGQAAADv9uoAAAAAAGQAAAAyAAAAAAAAAGQAAAAAAAAAf39/AAoAAAAiAAAAGAAAAAAAAAAAAAAAAAAAAAAAAAAAAAAAAAAAACQAAAAkAAAAAQAAAAcAAAAAAAAAAAAAAAEAAAAAMzMAkAEAAAEAAAD/+cQAJQAAAFgAAAABAAAAAAAAAAAAAAAAAAAAAAAAAAAAAAAAAAAAAAAAAAAAAAAAAAAAAAAAABwAAAAAAAAAoIYBAMB6EABAyTEBkH9JAQ0AAAABAAAAAAAAAAAAAAAAAAAAHwAAAFQAAAAAMzMAAAAAAAAAAAAAAAAAAAAAAAAAAAAAAAAAAAAAAAAAAAAAAAAAAAAAAP/5xADH39MAzMzMAO/26gB/f38AAAAAAAAAAAAAAAAAAAAAAAAAAAAhAAAAGAAAABQAAAABAQAAfR0AAMFIAAAlKgAAEAAAACYAAAAIAAAA//////////8="/>
              </a:ext>
            </a:extLst>
          </p:cNvSpPr>
          <p:nvPr/>
        </p:nvSpPr>
        <p:spPr>
          <a:xfrm rot="468304">
            <a:off x="163195" y="4793615"/>
            <a:ext cx="11663680" cy="2057400"/>
          </a:xfrm>
          <a:prstGeom prst="rect">
            <a:avLst/>
          </a:prstGeom>
        </p:spPr>
        <p:txBody>
          <a:bodyPr wrap="none" fromWordArt="1">
            <a:prstTxWarp prst="textPlain">
              <a:avLst>
                <a:gd name="adj" fmla="val 49451"/>
              </a:avLst>
            </a:prstTxWarp>
            <a:spAutoFit/>
            <a:scene3d>
              <a:camera prst="orthographicFront"/>
              <a:lightRig rig="threePt" dir="t"/>
            </a:scene3d>
            <a:sp3d extrusionH="254000" prstMaterial="warmMatte">
              <a:extrusionClr>
                <a:srgbClr val="FFF9C4"/>
              </a:extrusionClr>
              <a:contourClr>
                <a:srgbClr val="003333"/>
              </a:contourClr>
            </a:sp3d>
          </a:bodyPr>
          <a:lstStyle/>
          <a:p>
            <a:pPr algn="ctr"/>
            <a:r>
              <a:rPr sz="3600">
                <a:ln w="635" cap="flat" cmpd="sng" algn="ctr">
                  <a:solidFill>
                    <a:srgbClr val="000000"/>
                  </a:solidFill>
                  <a:prstDash val="solid"/>
                  <a:headEnd type="none"/>
                  <a:tailEnd type="none"/>
                </a:ln>
                <a:blipFill>
                  <a:blip r:embed="rId3"/>
                  <a:srcRect/>
                  <a:tile sx="100000" sy="100000" algn="tl"/>
                </a:blipFill>
                <a:effectLst>
                  <a:glow rad="63500">
                    <a:srgbClr val="EFF6EA">
                      <a:alpha val="40000"/>
                    </a:srgbClr>
                  </a:glow>
                </a:effectLst>
                <a:latin typeface="Book Antiqua"/>
              </a:rPr>
              <a:t>Remember, You MUST Die!!!</a:t>
            </a:r>
          </a:p>
        </p:txBody>
      </p:sp>
    </p:spTree>
  </p:cSld>
  <p:clrMapOvr>
    <a:masterClrMapping/>
  </p:clrMapOvr>
  <p:timing>
    <p:tnLst>
      <p:par>
        <p:cTn id="1" dur="indefinite" restart="never" nodeType="tmRoot"/>
      </p:par>
    </p:tnLst>
  </p:timing>
</p:sld>
</file>

<file path=ppt/slides/slide3.xml><?xml version="1.0" encoding="utf-8"?>
<p:sld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mc:Ignorable="p14">
  <p:cSld>
    <p:spTree>
      <p:nvGrpSpPr>
        <p:cNvPr id="1" name=""/>
        <p:cNvGrpSpPr/>
        <p:nvPr/>
      </p:nvGrpSpPr>
      <p:grpSpPr>
        <a:xfrm>
          <a:off x="0" y="0"/>
          <a:ext cx="0" cy="0"/>
          <a:chOff x="0" y="0"/>
          <a:chExt cx="0" cy="0"/>
        </a:xfrm>
      </p:grpSpPr>
      <p:sp>
        <p:nvSpPr>
          <p:cNvPr id="2" name="Rectangle1"/>
          <p:cNvSpPr>
            <a:extLst>
              <a:ext uri="smNativeData">
                <pr:smNativeData xmlns:pr="smNativeData" xmlns="smNativeData" val="SMDATA_15_AMeBZxMAAAAlAAAAZAAAAA8BAAAAkAAAAEgAAACQAAAASAAAAAAAAAAAAAAAAAAAAAEAAABQAAAAAAAAAAAA4D8AAAAAAADgPwAAAAAAAOA/AAAAAAAA4D8AAAAAAADgPwAAAAAAAOA/AAAAAAAA4D8AAAAAAADgPwAAAAAAAOA/AAAAAAAA4D8CAAAAjAAAAAEAAAACAAAAW5vVDP///wgAAAAAAAAAAILjLZfg7ftDlBxbjkwoKYYAAAAAZAAAAAEAAABAAAAAAAAAAAAAAAAAAAAAAAAAAAAAAAAAAAAAAAAAAAAAAAAAAAAAAAAAAAAAAAAAAAAAAAAAAAAAAAAAAAAAAAAAAAAAAAAAAAAAAAAAAAAAAAAAAAAAFAAAADwAAAABAAAAAAAAAAAAAAkUAAAAAQAAABQAAAAUAAAAFAAAAAEAAAAAAAAAZAAAAGQAAAAAAAAAZAAAAGQAAAAVAAAAYAAAAAAAAAAAAAAADwAAACADAAAAAAAAAAAAAAEAAACgMgAAVgcAAKr4//8BAAAAf39/AAEAAABkAAAAAAAAABQAAABAHwAAAAAAACYAAAAAAAAAwOD//wAAAAAmAAAAZAAAABYAAABMAAAAAAAAAAAAAAAEAAAAAAAAAAEAAADn5uYKAAAAACgAAAAoAAAAZAAAAGQAAAAAAAAAzMzMAAAAAABQAAAAUAAAAGQAAABkAAAAAAAAABcAAAAUAAAAAAAAAAAAAAD/fwAA/38AAAAAAAAJAAAABAAAAAAAAAAeAAAAaAAAAAAAAAAAAAAAAAAAAAAAAAAAAAAAECcAABAnAAAAAAAAAAAAAAAAAAAAJg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W5vVBf///wEAAAAAAAAAAAAAAAAAAAAAAAAAAAAAAAAAAAAAAAAAAAAAAAJ/f38A5+bmA8zMzADAwP8Af39/AAAAAAAAAAAAAAAAAAAAAAAAAAAAIQAAABgAAAAUAAAA/////wAAAAAASwAAMCoAABAAAAAmAAAACAAAAP//////////"/>
              </a:ext>
            </a:extLst>
          </p:cNvSpPr>
          <p:nvPr/>
        </p:nvSpPr>
        <p:spPr>
          <a:xfrm>
            <a:off x="-635" y="0"/>
            <a:ext cx="12192635" cy="6858000"/>
          </a:xfrm>
          <a:prstGeom prst="rect">
            <a:avLst/>
          </a:prstGeom>
          <a:blipFill>
            <a:blip r:embed="rId3">
              <a:alphaModFix amt="62000"/>
            </a:blip>
            <a:srcRect/>
            <a:tile sx="100000" sy="100000" algn="tl"/>
          </a:blipFill>
          <a:ln w="12700" cap="flat" cmpd="sng" algn="ctr">
            <a:solidFill>
              <a:schemeClr val="tx1"/>
            </a:solidFill>
            <a:prstDash val="solid"/>
            <a:headEnd type="none"/>
            <a:tailEnd type="none"/>
          </a:ln>
          <a:effectLst/>
        </p:spPr>
      </p:sp>
      <p:pic>
        <p:nvPicPr>
          <p:cNvPr id="3" name="Picture1"/>
          <p:cNvPicPr>
            <a:picLocks noChangeAspect="1"/>
            <a:extLst>
              <a:ext uri="smNativeData">
                <pr:smNativeData xmlns:pr="smNativeData" xmlns="smNativeData" val="SMDATA_17_AMeBZxMAAAAlAAAAEQAAAC8BAAAAkAAAAEgAAACQAAAASAAAAAAAAAAAAAAAAAAAAAEAAABQAAAAAAAAAAAA4D8AAAAAAADgPwAAAAAAAOA/AAAAAAAA4D8AAAAAAADgPwAAAAAAAOA/AAAAAAAA4D8AAAAAAADgPwAAAAAAAOA/AAAAAAAA4D8CAAAAjAAAAAAAAAAAAAAAW5vV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n5uYKAAAAACgAAAAoAAAAZAAAAGQAAAAAAAAAzMzMAAAAAABQAAAAUAAAAGQAAABkAAAAAAAAAAcAAAA4AAAAAAAAAAAAAAAAAAAA////AAAAAAAAAAAAAAAAAAAAAAAAAAAAAAAAAAAAAABkAAAAZAAAAAAAAAAjAAAABAAAAGQAAAAXAAAAFAAAAAAAAAAAAAAA/38AAP9/AAAAAAAACQAAAAQAAAAXAAkAHgAAAGgAAAAAAAAAAAAAAAAAAAAAAAAAAAAAABAnAAAQJwAAAAAAAAAAAAAAAAAAAAAAAAAAAAAAAAAAAAAAAAAAAAAUAAAAAAAAAMDA/wAAAAAAZAAAADIAAAAAAAAAZAAAAAAAAAB/f38ACgAAACIAAAAYAAAAAAAAAAAAAAAAAAAAAAAAAAAAAAAAAAAAJAAAACQAAAAAAAAABwAAAAAAAAAAAAAAAAAAAAAAAAAAAAAAAAAAAH9/fwAlAAAAWAAAAAAAAAAAAAAAAAAAAAAAAAAAAAAAAAAAAAAAAAAAAAAAAAAAAAAAAAAAAAAAPwAAAAAAAACghgEAAAAAAAAAAAAAAAAADAAAAAEAAAAAAAAAAAAAAAAAAAAfAAAAVAAAAFub1QX///8BAAAAAAAAAAAAAAAAAAAAAAAAAAAAAAAAAAAAAAAAAAAAAAACf39/AOfm5gPMzMwAwMD/AH9/fwAAAAAAAAAAAAAAAAD///8AAAAAACEAAAAYAAAAFAAAAGMUAACEDgAAAjIAAAosAAAQAAAAJgAAAAgAAAD//////////w=="/>
              </a:ext>
            </a:extLst>
          </p:cNvPicPr>
          <p:nvPr/>
        </p:nvPicPr>
        <p:blipFill>
          <a:blip r:embed="rId4"/>
          <a:stretch>
            <a:fillRect/>
          </a:stretch>
        </p:blipFill>
        <p:spPr>
          <a:xfrm>
            <a:off x="3314065" y="2359660"/>
            <a:ext cx="4815205" cy="4799330"/>
          </a:xfrm>
          <a:prstGeom prst="rect">
            <a:avLst/>
          </a:prstGeom>
          <a:noFill/>
          <a:ln>
            <a:noFill/>
          </a:ln>
          <a:effectLst/>
        </p:spPr>
      </p:pic>
    </p:spTree>
  </p:cSld>
  <p:clrMapOvr>
    <a:masterClrMapping/>
  </p:clrMapOvr>
  <p:timing>
    <p:tnLst>
      <p:par>
        <p:cTn id="1" dur="indefinite" restart="never" nodeType="tmRoot"/>
      </p:par>
    </p:tnLst>
  </p:timing>
</p:sld>
</file>

<file path=ppt/slides/slide4.xml><?xml version="1.0" encoding="utf-8"?>
<p:sld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mc:Ignorable="p14">
  <p:cSld>
    <p:spTree>
      <p:nvGrpSpPr>
        <p:cNvPr id="1" name=""/>
        <p:cNvGrpSpPr/>
        <p:nvPr/>
      </p:nvGrpSpPr>
      <p:grpSpPr>
        <a:xfrm>
          <a:off x="0" y="0"/>
          <a:ext cx="0" cy="0"/>
          <a:chOff x="0" y="0"/>
          <a:chExt cx="0" cy="0"/>
        </a:xfrm>
      </p:grpSpPr>
      <p:sp>
        <p:nvSpPr>
          <p:cNvPr id="2" name="AutoShape2"/>
          <p:cNvSpPr>
            <a:extLst>
              <a:ext uri="smNativeData">
                <pr:smNativeData xmlns:pr="smNativeData" xmlns="smNativeData" val="SMDATA_15_AMeBZxMAAAAlAAAAZQAAAA8BAAAAkAAAAEgAAACQAAAASAAAAAAAAAAAAAAAAAAAAAEAAABQAAAAVlVVVVVV1T8AAAAAAADgPwAAAAAAAOA/AAAAAAAA4D8AAAAAAADgPwAAAAAAAOA/AAAAAAAA4D8AAAAAAADgPwAAAAAAAOA/AAAAAAAA4D8CAAAAjAAAAAEAAAAAAAAAOh4Mrf///wgWAAAAAAAAAAAAAAAAAAAAAAAAAAAAAAAAAAAAZAAAAAEAAABAAAAAAAAAAAAAAAAAAAAAAAAAAAAAAAAAAAAAAAAAAAAAAAAAAAAAAAAAAAAAAAAAAAAAAAAAAAAAAAAAAAAAAAAAAAAAAAAAAAAAAAAAAAAAAAAAAAAAFAAAADwAAAAAAAAAAAAAAPD/+QAAAAAAAQAAAAAAAAAAAAAAAAAAAAAAAAAAAAAAZAAAAGQAAAAAAAAAZAAAAGQAAAAVAAAAYAAAAAAAAAAAAAAADwAAACADAAAAAAAAAAAAAAEAAACgMgAAVgcAAKr4//8BAAAAf39/AAEAAABkAAAAAAAAABQAAABAHwAAAAAAACYAAAAAAAAAwOD//wAAAAAmAAAAZAAAABYAAABMAAAAAAAAAAAAAAAEAAAAAAAAAAEAAADn5uY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Oh4M5v///wEAAAAAAAAAAAAAAAAAAAAAAAAAAAAAAAAAAAAAAAAAAPD/+QB/f38A5+bmA8zMzADAwP8Af39/AAAAAAAAAAAAAAAAAAAAAAAAAAAAIQAAABgAAAAUAAAA6Pz//7YJAADeMwAANiAAABAAAAAmAAAACAAAAP//////////"/>
              </a:ext>
            </a:extLst>
          </p:cNvSpPr>
          <p:nvPr/>
        </p:nvSpPr>
        <p:spPr>
          <a:xfrm>
            <a:off x="-502920" y="1578610"/>
            <a:ext cx="8934450" cy="3657600"/>
          </a:xfrm>
          <a:prstGeom prst="roundRect">
            <a:avLst>
              <a:gd name="adj" fmla="val 16667"/>
            </a:avLst>
          </a:prstGeom>
          <a:solidFill>
            <a:schemeClr val="accent2">
              <a:shade val="25000"/>
              <a:alpha val="78000"/>
            </a:schemeClr>
          </a:solidFill>
          <a:ln>
            <a:noFill/>
          </a:ln>
          <a:effectLst/>
        </p:spPr>
      </p:sp>
      <p:sp>
        <p:nvSpPr>
          <p:cNvPr id="3" name="Textbox1"/>
          <p:cNvSpPr txBox="1">
            <a:extLst>
              <a:ext uri="smNativeData">
                <pr:smNativeData xmlns:pr="smNativeData" xmlns="smNativeData" val="SMDATA_15_AMeBZxMAAAAlAAAAEgAAAA8BAAAAkAAAAEgAAACQAAAASAAAAAAAAAAAAAAAAAAAAAEAAABQAAAAAAAAAAAA4D8AAAAAAADgPwAAAAAAAOA/AAAAAAAA4D8AAAAAAADgPwAAAAAAAOA/AAAAAAAA4D8AAAAAAADgPwAAAAAAAOA/AAAAAAAA4D8CAAAAjAAAAAAAAAAAAAAAW5vVDP///wgAAAAAAAAAAAAAAAAAAAAAAAAAAAAAAAAAAAAAZAAAAAEAAABAAAAAAAAAAAAAAAAAAAAAAAAAAAAAAAAAAAAAAAAAAAAAAAAAAAAAAAAAAAAAAAAAAAAAAAAAAAAAAAAAAAAAAAAAAAAAAAAAAAAAAAAAAAAAAAAAAAAAFAAAADwAAAAAAAAAAAAAAAAAAAkAAAAAAQAAAAAAAAAAAAAAAAAAAAAAAAAAAAAAZAAAAGQAAAAAAAAAZAAAAGQAAAAVAAAAYAAAAAAAAAAAAAAADwAAACADAAAAAAAAAAAAAAEAAACgMgAAVgcAAKr4//8BAAAAf39/AAEAAABkAAAAAAAAABQAAABAHwAAAAAAACYAAAAAAAAAwOD//wAAAAAmAAAAZAAAABYAAABMAAAAAAAAAAAAAAAEAAAAAAAAAAEAAADn5uYKAAAAACgAAAAoAAAAZAAAAGQAAAAAAAAAzMzMAAAAAABQAAAAUAAAAGQAAABkAAAAAAAAABcAAAAUAAAAAAAAANwIAAD/fwAA/38AAAAAAAAJAAAABAAAAF8AY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W5vVBf///wEAAAAAAAAAAAAAAAAAAAAAAAAAAAAAAAAAAAAAAAAAAAAAAAJ/f38A5+bmA8zMzADAwP8Af39/AAAAAAAAAAAAAAAAAAAAAAAAAAAAIQAAABgAAAAUAAAA4gAAAIoKAABSMgAAux8AAAAAAAAmAAAACAAAAP//////////"/>
              </a:ext>
            </a:extLst>
          </p:cNvSpPr>
          <p:nvPr/>
        </p:nvSpPr>
        <p:spPr>
          <a:xfrm>
            <a:off x="143510" y="1713230"/>
            <a:ext cx="8036560" cy="3444875"/>
          </a:xfrm>
          <a:prstGeom prst="rect">
            <a:avLst/>
          </a:prstGeom>
          <a:noFill/>
          <a:ln>
            <a:noFill/>
          </a:ln>
          <a:effectLst/>
        </p:spPr>
        <p:txBody>
          <a:bodyPr vert="horz" wrap="square" numCol="1" spcCol="215900" anchor="t"/>
          <a:lstStyle/>
          <a:p>
            <a:pPr marL="457200" algn="just">
              <a:defRPr sz="3000" cap="none">
                <a:solidFill>
                  <a:srgbClr val="FFFFFF"/>
                </a:solidFill>
                <a:latin typeface="Lucida Sans Unicode" pitchFamily="2" charset="0"/>
                <a:ea typeface="Lucida Sans Unicode" pitchFamily="2" charset="0"/>
                <a:cs typeface="Lucida Sans Unicode" pitchFamily="2" charset="0"/>
              </a:defRPr>
            </a:pPr>
            <a:r>
              <a:t>Heb 9:27-28  And as it is appointed for men to die once, but after this the judgment,  (28)  so Christ was offered once to bear the sins of many. To those who eagerly wait for Him He will appear a second time, apart from sin, for salvation.</a:t>
            </a:r>
          </a:p>
        </p:txBody>
      </p:sp>
      <p:sp>
        <p:nvSpPr>
          <p:cNvPr id="4" name="Rectangle1"/>
          <p:cNvSpPr>
            <a:extLst>
              <a:ext uri="smNativeData">
                <pr:smNativeData xmlns:pr="smNativeData" xmlns="smNativeData" val="SMDATA_15_AMeBZxMAAAAlAAAAZAAAAA8BAAAAkAAAAEgAAACQAAAASAAAAAAAAAAAAAAAAAAAAAEAAABQAAAAVlVVVVVV1T8AAAAAAADgPwAAAAAAAOA/AAAAAAAA4D8AAAAAAADgPwAAAAAAAOA/AAAAAAAA4D8AAAAAAADgPwAAAAAAAOA/AAAAAAAA4D8CAAAAjAAAAAAAAAAAAAAAdT4Yzf///wgOAAAAAAAAAAAAAAAAAAAAAAAAAAAAAAAAAAAAZAAAAAEAAABAAAAAAAAAAAAAAAAAAAAAAAAAAAAAAAAAAAAAAAAAAAAAAAAAAAAAAAAAAAAAAAAAAAAAAAAAAAAAAAAAAAAAAAAAAAAAAAAAAAAAAAAAAAAAAAAAAAAAFAAAADwAAAAAAAAAAAAAAPD/+QAAAAAAAQAAAAAAAAAAAAAAAAAAAAAAAAAAAAAAZAAAAGQAAAAAAAAAZAAAAGQAAAAVAAAAYAAAAAAAAAAAAAAADwAAACADAAAAAAAAAAAAAAEAAACgMgAAVgcAAKr4//8BAAAAf39/AAEAAABkAAAAAAAAABQAAABAHwAAAAAAACYAAAAAAAAAwOD//wAAAAAmAAAAZAAAABYAAABMAAAAAAAAAAAAAAAEAAAAAAAAAAEAAADn5uY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dT4Yxv///wEAAAAAAAAAAAAAAAAAAAAAAAAAAAAAAAAAAAAAAAAAAPD/+QB/f38A5+bmA8zMzADAwP8Af39/AAAAAAAAAAAAAAAAAAAAAAAAAAAAIQAAABgAAAAUAAAA/v///wEAAAAASwAAggcAABAAAAAmAAAACAAAAP//////////"/>
              </a:ext>
            </a:extLst>
          </p:cNvSpPr>
          <p:nvPr/>
        </p:nvSpPr>
        <p:spPr>
          <a:xfrm>
            <a:off x="-1270" y="635"/>
            <a:ext cx="12193270" cy="1219835"/>
          </a:xfrm>
          <a:prstGeom prst="rect">
            <a:avLst/>
          </a:prstGeom>
          <a:noFill/>
          <a:ln>
            <a:noFill/>
          </a:ln>
          <a:effectLst/>
        </p:spPr>
      </p:sp>
      <p:sp>
        <p:nvSpPr>
          <p:cNvPr id="5" name="TextArtObject2"/>
          <p:cNvSpPr>
            <a:extLst>
              <a:ext uri="smNativeData">
                <pr:smNativeData xmlns:pr="smNativeData" xmlns="smNativeData" val="SMDATA_16_AMeBZxMAAAAlAAAAEAAAAA0BAAAAkAAAAEgAAACQAAAASAAAAAAAAAAAAAAAAAAAAAEAAABQAAAAaMY4RGlRhL8zMzMzMzPTPwAAAAAAAOA/AAAAAAAA4D8AAAAAAADgPwAAAAAAAOA/AAAAAAAA4D8AAAAAAADgPwAAAAAAAOA/AAAAAAAA4D8CAAAAjAAAAAEAAAACAAAAADMzAAAAAAAAAAAAAAAAAF2UzqgC5VBMkyBPu1HbdKYAAAAAeAAAAAEAAABAAAAAAAAAAAAAAAAAAAAAAAAAAAAAAAAAAAAAAAAAAAAAAAAAAAAAAAAAAAAAAAAAAAAAAAAAAAAAAAAAAAAAAAAAAAAAAAAAAAAAAAAAAAAAAAAAAAAAFAAAADwAAAABAAAAAAAAAAAAAAABAAAAAQAAACMAAAAjAAAAIwAAAB4AAAAAAAAAZAAAAGQAAAAAAAAAZAAAAGQAAAAVAAAAYAAAAAEAAAAAAAAAAAAAAJABAAD4+P//WAIAAAEAAAD///9/AAAAAAAAAAAAAAAA//nEAAEAAABkAAAAAAAAABQAAABD4f//AAAAACwAAAAAAAAAvR4AAAAAAAAYAAAAZAAAABYAAABMAAAAAAAAAAAAAAAHAAAAAAAAAAEAAADH39MAAAAAACEAAAAU////fQAAAH0AAAAAAAAAzMzMAAAAAABQAAAAUAAAAGQAAABkAAAAAAAAAAYAAABRAAAATAB1AGMAaQBkAGEAIABTAGEAbgBzACAAVQBuAGkAYwBvAGQAZQAAAAAAAAAAAAAAVgAAAAQAAAA8wUsSpD4fChAOAAABAAAAAGQAAABkAAAAFwAAABQAAADWIwAAkxIAANYjAACTEgAAAAAAAAkAAAAEAAAA6MapDh4AAABoAAAAAAAAAAAAAAAAAAAAAAAAAAAAAAAQJwAAECcAAAAAAAAAAAAAAAAAAAAAAAAAAAAAAAAAAAAAAAAAAAAAFAAAAGQAAADv9uoAAAAAAGQAAAAyAAAAAAAAAGQAAAAAAAAAf39/AAoAAAAiAAAAGAAAAAAAAAAAAAAAAAAAAAAAAAAAAAAAAAAAACQAAAAkAAAAAQAAAAcAAAAAAAAAAAAAAAEAAAAAMzMAkAEAAAEAAAD/+cQAJQAAAFgAAAABAAAAAAAAAAAAAAAAAAAAAAAAAAAAAAAAAAAAAAAAAAAAAAAAAAAAAAAAABwAAAAAAAAAoIYBAMB6EADAGEQBIPFHAQ0AAAABAAAAAAAAAAAAAAAAAAAAHwAAAFQAAAAAMzMAAAAAAAAAAAAAAAAAAAAAAAAAAAAAAAAAAAAAAAAAAAAAAAAAAAAAAP/5xADH39MAzMzMAO/26gB/f38AAAAAAAAAAAAAAAAAAAAAAAAAAAAhAAAAGAAAABQAAADEAQAAUwEAALhJAABjBwAAEAAAACYAAAAIAAAA//////////8="/>
              </a:ext>
            </a:extLst>
          </p:cNvSpPr>
          <p:nvPr/>
        </p:nvSpPr>
        <p:spPr>
          <a:xfrm rot="186">
            <a:off x="287020" y="215265"/>
            <a:ext cx="11696700" cy="985520"/>
          </a:xfrm>
          <a:prstGeom prst="rect">
            <a:avLst/>
          </a:prstGeom>
        </p:spPr>
        <p:txBody>
          <a:bodyPr wrap="none" fromWordArt="1">
            <a:prstTxWarp prst="textPlain">
              <a:avLst>
                <a:gd name="adj" fmla="val 49504"/>
              </a:avLst>
            </a:prstTxWarp>
            <a:spAutoFit/>
            <a:scene3d>
              <a:camera prst="orthographicFront"/>
              <a:lightRig rig="threePt" dir="t"/>
            </a:scene3d>
            <a:sp3d extrusionH="254000" prstMaterial="warmMatte">
              <a:extrusionClr>
                <a:srgbClr val="FFF9C4"/>
              </a:extrusionClr>
              <a:contourClr>
                <a:srgbClr val="003333"/>
              </a:contourClr>
            </a:sp3d>
          </a:bodyPr>
          <a:lstStyle/>
          <a:p>
            <a:pPr algn="ctr"/>
            <a:r>
              <a:rPr sz="3600">
                <a:ln w="635" cap="flat" cmpd="sng" algn="ctr">
                  <a:solidFill>
                    <a:srgbClr val="000000"/>
                  </a:solidFill>
                  <a:prstDash val="solid"/>
                  <a:headEnd type="none"/>
                  <a:tailEnd type="none"/>
                </a:ln>
                <a:blipFill>
                  <a:blip r:embed="rId3"/>
                  <a:srcRect/>
                  <a:tile sx="100000" sy="100000" algn="tl"/>
                </a:blipFill>
                <a:effectLst>
                  <a:glow rad="63500">
                    <a:srgbClr val="EFF6EA">
                      <a:alpha val="40000"/>
                    </a:srgbClr>
                  </a:glow>
                </a:effectLst>
                <a:latin typeface="Lucida Sans Unicode"/>
              </a:rPr>
              <a:t>Appointed for Death</a:t>
            </a:r>
          </a:p>
        </p:txBody>
      </p:sp>
      <p:pic>
        <p:nvPicPr>
          <p:cNvPr id="6" name="Picture1"/>
          <p:cNvPicPr>
            <a:picLocks noChangeAspect="1"/>
            <a:extLst>
              <a:ext uri="smNativeData">
                <pr:smNativeData xmlns:pr="smNativeData" xmlns="smNativeData" val="SMDATA_17_AMeBZxMAAAAlAAAAEQAAAC8BAAAAkAAAAEgAAACQAAAASAAAAAAAAAAAAAAAAAAAAAEAAABQAAAAAAAAAAAA4D8AAAAAAADgPwAAAAAAAOA/AAAAAAAA4D8AAAAAAADgPwAAAAAAAOA/AAAAAAAA4D8AAAAAAADgPwAAAAAAAOA/AAAAAAAA4D8CAAAAjAAAAAAAAAAAAAAAW5vV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n5uYKAAAAACgAAAAoAAAAZAAAAGQAAAAAAAAAzMzMAAAAAABQAAAAUAAAAGQAAABkAAAAAAAAAAcAAAA4AAAAAAAAAAAAAAAAAAAA////AAAAAAAAAAAAAAAAAAAAAAAAAAAAAAAAAAAAAABkAAAAZAAAAAAAAAAjAAAABAAAAGQAAAAXAAAAFAAAAAAAAAAAAAAA/38AAP9/AAAAAAAACQAAAAQAAAA4xC8gHgAAAGgAAAAAAAAAAAAAAAAAAAAAAAAAAAAAABAnAAAQJwAAAAAAAAAAAAAAAAAAAAAAAAAAAAAAAAAAAAAAAAAAAAAUAAAAAAAAAMDA/wAAAAAAZAAAADIAAAAAAAAAZAAAAAAAAAB/f38ACgAAACIAAAAYAAAAAAAAAAAAAAAAAAAAAAAAAAAAAAAAAAAAJAAAACQAAAAAAAAABwAAAAAAAAAAAAAAAAAAAAAAAAAAAAAAAAAAAH9/fwAlAAAAWAAAAAAAAAAAAAAAAAAAAAAAAAAAAAAAAAAAAAAAAAAAAAAAAAAAAAAAAAAAAAAAPwAAAAAAAACghgEAAAAAAAAAAAAAAAAADAAAAAEAAAAAAAAAAAAAAAAAAAAfAAAAVAAAAFub1QX///8BAAAAAAAAAAAAAAAAAAAAAAAAAAAAAAAAAAAAAAAAAAAAAAACf39/AOfm5gPMzMwAwMD/AH9/fwAAAAAAAAAAAAAAAAD///8AAAAAACEAAAAYAAAAFAAAAFJAAADJDwAA+EoAABwZAAAAAAAAJgAAAAgAAAD//////////w=="/>
              </a:ext>
            </a:extLst>
          </p:cNvPicPr>
          <p:nvPr/>
        </p:nvPicPr>
        <p:blipFill>
          <a:blip r:embed="rId4"/>
          <a:stretch>
            <a:fillRect/>
          </a:stretch>
        </p:blipFill>
        <p:spPr>
          <a:xfrm>
            <a:off x="10455910" y="2566035"/>
            <a:ext cx="1731010" cy="1515745"/>
          </a:xfrm>
          <a:prstGeom prst="rect">
            <a:avLst/>
          </a:prstGeom>
          <a:noFill/>
          <a:ln>
            <a:noFill/>
          </a:ln>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Presentation">
  <a:themeElements>
    <a:clrScheme name="Presentation 1">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Presentation">
      <a:majorFont>
        <a:latin typeface="Calibri"/>
        <a:ea typeface="SimSun"/>
        <a:cs typeface="Times New Roman"/>
      </a:majorFont>
      <a:minorFont>
        <a:latin typeface="Calibri"/>
        <a:ea typeface="SimSu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prstTxWarp prst="textNoShape">
          <a:avLst/>
        </a:prstTxWarp>
        <a:noAutofit/>
      </a:bodyPr>
      <a:lstStyle>
        <a:defPPr>
          <a:defRPr/>
        </a:defPPr>
      </a:lstStyle>
      <a:style>
        <a:lnRef idx="0">
          <a:schemeClr val="accent1"/>
        </a:lnRef>
        <a:fillRef idx="0">
          <a:schemeClr val="accent1"/>
        </a:fillRef>
        <a:effectRef idx="0">
          <a:schemeClr val="accent1"/>
        </a:effectRef>
        <a:fontRef idx="minor">
          <a:schemeClr val="lt1"/>
        </a:fontRef>
      </a:style>
    </a:spDef>
  </a:objectDefaults>
  <a:extraClrSchemeLst>
    <a:extraClrScheme>
      <a:clrScheme name="Presentation 1">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clrMap bg1="lt1" tx1="dk1" bg2="lt2" tx2="dk2" accent1="accent1" accent2="accent2" accent3="accent3" accent4="accent4" accent5="accent5" accent6="accent6" hlink="hlink" folHlink="folHlink"/>
    </a:extraClrScheme>
    <a:extraClrScheme>
      <a:clrScheme name="Presentation 2">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clrMap bg1="lt1" tx1="dk1" bg2="lt2" tx2="dk2" accent1="accent1" accent2="accent2" accent3="accent3" accent4="accent4" accent5="accent5" accent6="accent6" hlink="hlink" folHlink="folHlink"/>
    </a:extraClrScheme>
    <a:extraClrScheme>
      <a:clrScheme name="Presentation 3">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clrMap bg1="lt1" tx1="dk1" bg2="lt2" tx2="dk2" accent1="accent1" accent2="accent2" accent3="accent3" accent4="accent4" accent5="accent5" accent6="accent6" hlink="hlink" folHlink="folHlink"/>
    </a:extraClrScheme>
    <a:extraClrScheme>
      <a:clrScheme name="Presentation 4">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Presentation">
  <a:themeElements>
    <a:clrScheme name="Presentation 1">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Presentation">
      <a:majorFont>
        <a:latin typeface="Calibri"/>
        <a:ea typeface="SimSun"/>
        <a:cs typeface="Times New Roman"/>
      </a:majorFont>
      <a:minorFont>
        <a:latin typeface="Calibri"/>
        <a:ea typeface="SimSu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prstTxWarp prst="textNoShape">
          <a:avLst/>
        </a:prstTxWarp>
        <a:noAutofit/>
      </a:bodyPr>
      <a:lstStyle>
        <a:defPPr>
          <a:defRPr/>
        </a:defPPr>
      </a:lstStyle>
      <a:style>
        <a:lnRef idx="0">
          <a:schemeClr val="accent1"/>
        </a:lnRef>
        <a:fillRef idx="0">
          <a:schemeClr val="accent1"/>
        </a:fillRef>
        <a:effectRef idx="0">
          <a:schemeClr val="accent1"/>
        </a:effectRef>
        <a:fontRef idx="minor">
          <a:schemeClr val="lt1"/>
        </a:fontRef>
      </a:style>
    </a:spDef>
  </a:objectDefaults>
  <a:extraClrSchemeLst>
    <a:extraClrScheme>
      <a:clrScheme name="Presentation 1">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clrMap bg1="lt1" tx1="dk1" bg2="lt2" tx2="dk2" accent1="accent1" accent2="accent2" accent3="accent3" accent4="accent4" accent5="accent5" accent6="accent6" hlink="hlink" folHlink="folHlink"/>
    </a:extraClrScheme>
    <a:extraClrScheme>
      <a:clrScheme name="Presentation 2">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clrMap bg1="lt1" tx1="dk1" bg2="lt2" tx2="dk2" accent1="accent1" accent2="accent2" accent3="accent3" accent4="accent4" accent5="accent5" accent6="accent6" hlink="hlink" folHlink="folHlink"/>
    </a:extraClrScheme>
    <a:extraClrScheme>
      <a:clrScheme name="Presentation 3">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clrMap bg1="lt1" tx1="dk1" bg2="lt2" tx2="dk2" accent1="accent1" accent2="accent2" accent3="accent3" accent4="accent4" accent5="accent5" accent6="accent6" hlink="hlink" folHlink="folHlink"/>
    </a:extraClrScheme>
    <a:extraClrScheme>
      <a:clrScheme name="Presentation 4">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theme>
</file>

<file path=ppt/theme/themeOverride1.xml><?xml version="1.0" encoding="utf-8"?>
<a:themeOverride xmlns:a="http://schemas.openxmlformats.org/drawingml/2006/main">
  <a:clrScheme name="Presentation 1">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2.xml><?xml version="1.0" encoding="utf-8"?>
<a:themeOverride xmlns:a="http://schemas.openxmlformats.org/drawingml/2006/main">
  <a:clrScheme name="Presentation 1">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3.xml><?xml version="1.0" encoding="utf-8"?>
<a:themeOverride xmlns:a="http://schemas.openxmlformats.org/drawingml/2006/main">
  <a:clrScheme name="Presentation 1">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4.xml><?xml version="1.0" encoding="utf-8"?>
<a:themeOverride xmlns:a="http://schemas.openxmlformats.org/drawingml/2006/main">
  <a:clrScheme name="Presentation 1">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Circle of Faith</dc:title>
  <dc:subject/>
  <dc:creator/>
  <cp:keywords/>
  <dc:description/>
  <cp:lastModifiedBy>dalla</cp:lastModifiedBy>
  <cp:revision>0</cp:revision>
  <dcterms:created xsi:type="dcterms:W3CDTF">2020-03-23T02:13:00Z</dcterms:created>
  <dcterms:modified xsi:type="dcterms:W3CDTF">2025-01-11T01:18:56Z</dcterms:modified>
</cp:coreProperties>
</file>